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2400875"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9" userDrawn="1">
          <p15:clr>
            <a:srgbClr val="A4A3A4"/>
          </p15:clr>
        </p15:guide>
        <p15:guide id="2" pos="453" userDrawn="1">
          <p15:clr>
            <a:srgbClr val="A4A3A4"/>
          </p15:clr>
        </p15:guide>
        <p15:guide id="4" pos="19957" userDrawn="1">
          <p15:clr>
            <a:srgbClr val="A4A3A4"/>
          </p15:clr>
        </p15:guide>
        <p15:guide id="5" orient="horz" pos="15421" userDrawn="1">
          <p15:clr>
            <a:srgbClr val="A4A3A4"/>
          </p15:clr>
        </p15:guide>
        <p15:guide id="6" pos="10205" userDrawn="1">
          <p15:clr>
            <a:srgbClr val="A4A3A4"/>
          </p15:clr>
        </p15:guide>
        <p15:guide id="7" pos="9978" userDrawn="1">
          <p15:clr>
            <a:srgbClr val="A4A3A4"/>
          </p15:clr>
        </p15:guide>
        <p15:guide id="8" pos="10432" userDrawn="1">
          <p15:clr>
            <a:srgbClr val="A4A3A4"/>
          </p15:clr>
        </p15:guide>
        <p15:guide id="9" orient="horz" pos="3695" userDrawn="1">
          <p15:clr>
            <a:srgbClr val="A4A3A4"/>
          </p15:clr>
        </p15:guide>
        <p15:guide id="10" orient="horz" pos="26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F8C"/>
    <a:srgbClr val="9C222F"/>
    <a:srgbClr val="D53B4A"/>
    <a:srgbClr val="2D5193"/>
    <a:srgbClr val="213B69"/>
    <a:srgbClr val="26457C"/>
    <a:srgbClr val="3865B6"/>
    <a:srgbClr val="8FAADC"/>
    <a:srgbClr val="B4C7E7"/>
    <a:srgbClr val="122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4" d="100"/>
          <a:sy n="14" d="100"/>
        </p:scale>
        <p:origin x="1443" y="123"/>
      </p:cViewPr>
      <p:guideLst>
        <p:guide orient="horz" pos="4149"/>
        <p:guide pos="453"/>
        <p:guide pos="19957"/>
        <p:guide orient="horz" pos="15421"/>
        <p:guide pos="10205"/>
        <p:guide pos="9978"/>
        <p:guide pos="10432"/>
        <p:guide orient="horz" pos="3695"/>
        <p:guide orient="horz" pos="267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30066" y="7070108"/>
            <a:ext cx="27540744" cy="15040222"/>
          </a:xfrm>
        </p:spPr>
        <p:txBody>
          <a:bodyPr anchor="b"/>
          <a:lstStyle>
            <a:lvl1pPr algn="ctr">
              <a:defRPr sz="21260"/>
            </a:lvl1pPr>
          </a:lstStyle>
          <a:p>
            <a:r>
              <a:rPr lang="zh-CN" altLang="en-US"/>
              <a:t>单击此处编辑母版标题样式</a:t>
            </a:r>
            <a:endParaRPr lang="en-US" dirty="0"/>
          </a:p>
        </p:txBody>
      </p:sp>
      <p:sp>
        <p:nvSpPr>
          <p:cNvPr id="3" name="Subtitle 2"/>
          <p:cNvSpPr>
            <a:spLocks noGrp="1"/>
          </p:cNvSpPr>
          <p:nvPr>
            <p:ph type="subTitle" idx="1"/>
          </p:nvPr>
        </p:nvSpPr>
        <p:spPr>
          <a:xfrm>
            <a:off x="4050110" y="22690338"/>
            <a:ext cx="24300656" cy="10430151"/>
          </a:xfrm>
        </p:spPr>
        <p:txBody>
          <a:bodyPr/>
          <a:lstStyle>
            <a:lvl1pPr marL="0" indent="0" algn="ctr">
              <a:buNone/>
              <a:defRPr sz="8504"/>
            </a:lvl1pPr>
            <a:lvl2pPr marL="1620042" indent="0" algn="ctr">
              <a:buNone/>
              <a:defRPr sz="7087"/>
            </a:lvl2pPr>
            <a:lvl3pPr marL="3240085" indent="0" algn="ctr">
              <a:buNone/>
              <a:defRPr sz="6378"/>
            </a:lvl3pPr>
            <a:lvl4pPr marL="4860127" indent="0" algn="ctr">
              <a:buNone/>
              <a:defRPr sz="5669"/>
            </a:lvl4pPr>
            <a:lvl5pPr marL="6480170" indent="0" algn="ctr">
              <a:buNone/>
              <a:defRPr sz="5669"/>
            </a:lvl5pPr>
            <a:lvl6pPr marL="8100212" indent="0" algn="ctr">
              <a:buNone/>
              <a:defRPr sz="5669"/>
            </a:lvl6pPr>
            <a:lvl7pPr marL="9720255" indent="0" algn="ctr">
              <a:buNone/>
              <a:defRPr sz="5669"/>
            </a:lvl7pPr>
            <a:lvl8pPr marL="11340297" indent="0" algn="ctr">
              <a:buNone/>
              <a:defRPr sz="5669"/>
            </a:lvl8pPr>
            <a:lvl9pPr marL="12960340" indent="0" algn="ctr">
              <a:buNone/>
              <a:defRPr sz="566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3430468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395727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6878" y="2300034"/>
            <a:ext cx="6986439" cy="366105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227562" y="2300034"/>
            <a:ext cx="20554305" cy="366105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275879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3333398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210686" y="10770172"/>
            <a:ext cx="27945755" cy="17970262"/>
          </a:xfrm>
        </p:spPr>
        <p:txBody>
          <a:bodyPr anchor="b"/>
          <a:lstStyle>
            <a:lvl1pPr>
              <a:defRPr sz="21260"/>
            </a:lvl1pPr>
          </a:lstStyle>
          <a:p>
            <a:r>
              <a:rPr lang="zh-CN" altLang="en-US"/>
              <a:t>单击此处编辑母版标题样式</a:t>
            </a:r>
            <a:endParaRPr lang="en-US" dirty="0"/>
          </a:p>
        </p:txBody>
      </p:sp>
      <p:sp>
        <p:nvSpPr>
          <p:cNvPr id="3" name="Text Placeholder 2"/>
          <p:cNvSpPr>
            <a:spLocks noGrp="1"/>
          </p:cNvSpPr>
          <p:nvPr>
            <p:ph type="body" idx="1"/>
          </p:nvPr>
        </p:nvSpPr>
        <p:spPr>
          <a:xfrm>
            <a:off x="2210686" y="28910440"/>
            <a:ext cx="27945755" cy="9450136"/>
          </a:xfrm>
        </p:spPr>
        <p:txBody>
          <a:bodyPr/>
          <a:lstStyle>
            <a:lvl1pPr marL="0" indent="0">
              <a:buNone/>
              <a:defRPr sz="8504">
                <a:solidFill>
                  <a:schemeClr val="tx1"/>
                </a:solidFill>
              </a:defRPr>
            </a:lvl1pPr>
            <a:lvl2pPr marL="1620042" indent="0">
              <a:buNone/>
              <a:defRPr sz="7087">
                <a:solidFill>
                  <a:schemeClr val="tx1">
                    <a:tint val="75000"/>
                  </a:schemeClr>
                </a:solidFill>
              </a:defRPr>
            </a:lvl2pPr>
            <a:lvl3pPr marL="3240085" indent="0">
              <a:buNone/>
              <a:defRPr sz="6378">
                <a:solidFill>
                  <a:schemeClr val="tx1">
                    <a:tint val="75000"/>
                  </a:schemeClr>
                </a:solidFill>
              </a:defRPr>
            </a:lvl3pPr>
            <a:lvl4pPr marL="4860127" indent="0">
              <a:buNone/>
              <a:defRPr sz="5669">
                <a:solidFill>
                  <a:schemeClr val="tx1">
                    <a:tint val="75000"/>
                  </a:schemeClr>
                </a:solidFill>
              </a:defRPr>
            </a:lvl4pPr>
            <a:lvl5pPr marL="6480170" indent="0">
              <a:buNone/>
              <a:defRPr sz="5669">
                <a:solidFill>
                  <a:schemeClr val="tx1">
                    <a:tint val="75000"/>
                  </a:schemeClr>
                </a:solidFill>
              </a:defRPr>
            </a:lvl5pPr>
            <a:lvl6pPr marL="8100212" indent="0">
              <a:buNone/>
              <a:defRPr sz="5669">
                <a:solidFill>
                  <a:schemeClr val="tx1">
                    <a:tint val="75000"/>
                  </a:schemeClr>
                </a:solidFill>
              </a:defRPr>
            </a:lvl6pPr>
            <a:lvl7pPr marL="9720255" indent="0">
              <a:buNone/>
              <a:defRPr sz="5669">
                <a:solidFill>
                  <a:schemeClr val="tx1">
                    <a:tint val="75000"/>
                  </a:schemeClr>
                </a:solidFill>
              </a:defRPr>
            </a:lvl7pPr>
            <a:lvl8pPr marL="11340297" indent="0">
              <a:buNone/>
              <a:defRPr sz="5669">
                <a:solidFill>
                  <a:schemeClr val="tx1">
                    <a:tint val="75000"/>
                  </a:schemeClr>
                </a:solidFill>
              </a:defRPr>
            </a:lvl8pPr>
            <a:lvl9pPr marL="12960340" indent="0">
              <a:buNone/>
              <a:defRPr sz="566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287282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227560" y="11500170"/>
            <a:ext cx="13770372"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6402943" y="11500170"/>
            <a:ext cx="13770372" cy="2741040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497795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231780" y="2300044"/>
            <a:ext cx="27945755" cy="835012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31784" y="10590160"/>
            <a:ext cx="13707087" cy="5190073"/>
          </a:xfrm>
        </p:spPr>
        <p:txBody>
          <a:bodyPr anchor="b"/>
          <a:lstStyle>
            <a:lvl1pPr marL="0" indent="0">
              <a:buNone/>
              <a:defRPr sz="8504" b="1"/>
            </a:lvl1pPr>
            <a:lvl2pPr marL="1620042" indent="0">
              <a:buNone/>
              <a:defRPr sz="7087" b="1"/>
            </a:lvl2pPr>
            <a:lvl3pPr marL="3240085" indent="0">
              <a:buNone/>
              <a:defRPr sz="6378" b="1"/>
            </a:lvl3pPr>
            <a:lvl4pPr marL="4860127" indent="0">
              <a:buNone/>
              <a:defRPr sz="5669" b="1"/>
            </a:lvl4pPr>
            <a:lvl5pPr marL="6480170" indent="0">
              <a:buNone/>
              <a:defRPr sz="5669" b="1"/>
            </a:lvl5pPr>
            <a:lvl6pPr marL="8100212" indent="0">
              <a:buNone/>
              <a:defRPr sz="5669" b="1"/>
            </a:lvl6pPr>
            <a:lvl7pPr marL="9720255" indent="0">
              <a:buNone/>
              <a:defRPr sz="5669" b="1"/>
            </a:lvl7pPr>
            <a:lvl8pPr marL="11340297" indent="0">
              <a:buNone/>
              <a:defRPr sz="5669" b="1"/>
            </a:lvl8pPr>
            <a:lvl9pPr marL="12960340" indent="0">
              <a:buNone/>
              <a:defRPr sz="5669" b="1"/>
            </a:lvl9pPr>
          </a:lstStyle>
          <a:p>
            <a:pPr lvl="0"/>
            <a:r>
              <a:rPr lang="zh-CN" altLang="en-US"/>
              <a:t>单击此处编辑母版文本样式</a:t>
            </a:r>
          </a:p>
        </p:txBody>
      </p:sp>
      <p:sp>
        <p:nvSpPr>
          <p:cNvPr id="4" name="Content Placeholder 3"/>
          <p:cNvSpPr>
            <a:spLocks noGrp="1"/>
          </p:cNvSpPr>
          <p:nvPr>
            <p:ph sz="half" idx="2"/>
          </p:nvPr>
        </p:nvSpPr>
        <p:spPr>
          <a:xfrm>
            <a:off x="2231784" y="15780233"/>
            <a:ext cx="13707087"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6402945" y="10590160"/>
            <a:ext cx="13774592" cy="5190073"/>
          </a:xfrm>
        </p:spPr>
        <p:txBody>
          <a:bodyPr anchor="b"/>
          <a:lstStyle>
            <a:lvl1pPr marL="0" indent="0">
              <a:buNone/>
              <a:defRPr sz="8504" b="1"/>
            </a:lvl1pPr>
            <a:lvl2pPr marL="1620042" indent="0">
              <a:buNone/>
              <a:defRPr sz="7087" b="1"/>
            </a:lvl2pPr>
            <a:lvl3pPr marL="3240085" indent="0">
              <a:buNone/>
              <a:defRPr sz="6378" b="1"/>
            </a:lvl3pPr>
            <a:lvl4pPr marL="4860127" indent="0">
              <a:buNone/>
              <a:defRPr sz="5669" b="1"/>
            </a:lvl4pPr>
            <a:lvl5pPr marL="6480170" indent="0">
              <a:buNone/>
              <a:defRPr sz="5669" b="1"/>
            </a:lvl5pPr>
            <a:lvl6pPr marL="8100212" indent="0">
              <a:buNone/>
              <a:defRPr sz="5669" b="1"/>
            </a:lvl6pPr>
            <a:lvl7pPr marL="9720255" indent="0">
              <a:buNone/>
              <a:defRPr sz="5669" b="1"/>
            </a:lvl7pPr>
            <a:lvl8pPr marL="11340297" indent="0">
              <a:buNone/>
              <a:defRPr sz="5669" b="1"/>
            </a:lvl8pPr>
            <a:lvl9pPr marL="12960340" indent="0">
              <a:buNone/>
              <a:defRPr sz="5669" b="1"/>
            </a:lvl9pPr>
          </a:lstStyle>
          <a:p>
            <a:pPr lvl="0"/>
            <a:r>
              <a:rPr lang="zh-CN" altLang="en-US"/>
              <a:t>单击此处编辑母版文本样式</a:t>
            </a:r>
          </a:p>
        </p:txBody>
      </p:sp>
      <p:sp>
        <p:nvSpPr>
          <p:cNvPr id="6" name="Content Placeholder 5"/>
          <p:cNvSpPr>
            <a:spLocks noGrp="1"/>
          </p:cNvSpPr>
          <p:nvPr>
            <p:ph sz="quarter" idx="4"/>
          </p:nvPr>
        </p:nvSpPr>
        <p:spPr>
          <a:xfrm>
            <a:off x="16402945" y="15780233"/>
            <a:ext cx="13774592" cy="2321034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1470728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395155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264776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780" y="2880042"/>
            <a:ext cx="10450126" cy="10080149"/>
          </a:xfrm>
        </p:spPr>
        <p:txBody>
          <a:bodyPr anchor="b"/>
          <a:lstStyle>
            <a:lvl1pPr>
              <a:defRPr sz="11339"/>
            </a:lvl1pPr>
          </a:lstStyle>
          <a:p>
            <a:r>
              <a:rPr lang="zh-CN" altLang="en-US"/>
              <a:t>单击此处编辑母版标题样式</a:t>
            </a:r>
            <a:endParaRPr lang="en-US" dirty="0"/>
          </a:p>
        </p:txBody>
      </p:sp>
      <p:sp>
        <p:nvSpPr>
          <p:cNvPr id="3" name="Content Placeholder 2"/>
          <p:cNvSpPr>
            <a:spLocks noGrp="1"/>
          </p:cNvSpPr>
          <p:nvPr>
            <p:ph idx="1"/>
          </p:nvPr>
        </p:nvSpPr>
        <p:spPr>
          <a:xfrm>
            <a:off x="13774592" y="6220102"/>
            <a:ext cx="16402943" cy="30700453"/>
          </a:xfrm>
        </p:spPr>
        <p:txBody>
          <a:bodyPr/>
          <a:lstStyle>
            <a:lvl1pPr>
              <a:defRPr sz="11339"/>
            </a:lvl1pPr>
            <a:lvl2pPr>
              <a:defRPr sz="9922"/>
            </a:lvl2pPr>
            <a:lvl3pPr>
              <a:defRPr sz="8504"/>
            </a:lvl3pPr>
            <a:lvl4pPr>
              <a:defRPr sz="7087"/>
            </a:lvl4pPr>
            <a:lvl5pPr>
              <a:defRPr sz="7087"/>
            </a:lvl5pPr>
            <a:lvl6pPr>
              <a:defRPr sz="7087"/>
            </a:lvl6pPr>
            <a:lvl7pPr>
              <a:defRPr sz="7087"/>
            </a:lvl7pPr>
            <a:lvl8pPr>
              <a:defRPr sz="7087"/>
            </a:lvl8pPr>
            <a:lvl9pPr>
              <a:defRPr sz="708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231780" y="12960191"/>
            <a:ext cx="10450126" cy="24010358"/>
          </a:xfrm>
        </p:spPr>
        <p:txBody>
          <a:bodyPr/>
          <a:lstStyle>
            <a:lvl1pPr marL="0" indent="0">
              <a:buNone/>
              <a:defRPr sz="5669"/>
            </a:lvl1pPr>
            <a:lvl2pPr marL="1620042" indent="0">
              <a:buNone/>
              <a:defRPr sz="4961"/>
            </a:lvl2pPr>
            <a:lvl3pPr marL="3240085" indent="0">
              <a:buNone/>
              <a:defRPr sz="4252"/>
            </a:lvl3pPr>
            <a:lvl4pPr marL="4860127" indent="0">
              <a:buNone/>
              <a:defRPr sz="3543"/>
            </a:lvl4pPr>
            <a:lvl5pPr marL="6480170" indent="0">
              <a:buNone/>
              <a:defRPr sz="3543"/>
            </a:lvl5pPr>
            <a:lvl6pPr marL="8100212" indent="0">
              <a:buNone/>
              <a:defRPr sz="3543"/>
            </a:lvl6pPr>
            <a:lvl7pPr marL="9720255" indent="0">
              <a:buNone/>
              <a:defRPr sz="3543"/>
            </a:lvl7pPr>
            <a:lvl8pPr marL="11340297" indent="0">
              <a:buNone/>
              <a:defRPr sz="3543"/>
            </a:lvl8pPr>
            <a:lvl9pPr marL="12960340" indent="0">
              <a:buNone/>
              <a:defRPr sz="354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261683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780" y="2880042"/>
            <a:ext cx="10450126" cy="10080149"/>
          </a:xfrm>
        </p:spPr>
        <p:txBody>
          <a:bodyPr anchor="b"/>
          <a:lstStyle>
            <a:lvl1pPr>
              <a:defRPr sz="11339"/>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74592" y="6220102"/>
            <a:ext cx="16402943" cy="30700453"/>
          </a:xfrm>
        </p:spPr>
        <p:txBody>
          <a:bodyPr anchor="t"/>
          <a:lstStyle>
            <a:lvl1pPr marL="0" indent="0">
              <a:buNone/>
              <a:defRPr sz="11339"/>
            </a:lvl1pPr>
            <a:lvl2pPr marL="1620042" indent="0">
              <a:buNone/>
              <a:defRPr sz="9922"/>
            </a:lvl2pPr>
            <a:lvl3pPr marL="3240085" indent="0">
              <a:buNone/>
              <a:defRPr sz="8504"/>
            </a:lvl3pPr>
            <a:lvl4pPr marL="4860127" indent="0">
              <a:buNone/>
              <a:defRPr sz="7087"/>
            </a:lvl4pPr>
            <a:lvl5pPr marL="6480170" indent="0">
              <a:buNone/>
              <a:defRPr sz="7087"/>
            </a:lvl5pPr>
            <a:lvl6pPr marL="8100212" indent="0">
              <a:buNone/>
              <a:defRPr sz="7087"/>
            </a:lvl6pPr>
            <a:lvl7pPr marL="9720255" indent="0">
              <a:buNone/>
              <a:defRPr sz="7087"/>
            </a:lvl7pPr>
            <a:lvl8pPr marL="11340297" indent="0">
              <a:buNone/>
              <a:defRPr sz="7087"/>
            </a:lvl8pPr>
            <a:lvl9pPr marL="12960340" indent="0">
              <a:buNone/>
              <a:defRPr sz="7087"/>
            </a:lvl9pPr>
          </a:lstStyle>
          <a:p>
            <a:r>
              <a:rPr lang="zh-CN" altLang="en-US"/>
              <a:t>单击图标添加图片</a:t>
            </a:r>
            <a:endParaRPr lang="en-US" dirty="0"/>
          </a:p>
        </p:txBody>
      </p:sp>
      <p:sp>
        <p:nvSpPr>
          <p:cNvPr id="4" name="Text Placeholder 3"/>
          <p:cNvSpPr>
            <a:spLocks noGrp="1"/>
          </p:cNvSpPr>
          <p:nvPr>
            <p:ph type="body" sz="half" idx="2"/>
          </p:nvPr>
        </p:nvSpPr>
        <p:spPr>
          <a:xfrm>
            <a:off x="2231780" y="12960191"/>
            <a:ext cx="10450126" cy="24010358"/>
          </a:xfrm>
        </p:spPr>
        <p:txBody>
          <a:bodyPr/>
          <a:lstStyle>
            <a:lvl1pPr marL="0" indent="0">
              <a:buNone/>
              <a:defRPr sz="5669"/>
            </a:lvl1pPr>
            <a:lvl2pPr marL="1620042" indent="0">
              <a:buNone/>
              <a:defRPr sz="4961"/>
            </a:lvl2pPr>
            <a:lvl3pPr marL="3240085" indent="0">
              <a:buNone/>
              <a:defRPr sz="4252"/>
            </a:lvl3pPr>
            <a:lvl4pPr marL="4860127" indent="0">
              <a:buNone/>
              <a:defRPr sz="3543"/>
            </a:lvl4pPr>
            <a:lvl5pPr marL="6480170" indent="0">
              <a:buNone/>
              <a:defRPr sz="3543"/>
            </a:lvl5pPr>
            <a:lvl6pPr marL="8100212" indent="0">
              <a:buNone/>
              <a:defRPr sz="3543"/>
            </a:lvl6pPr>
            <a:lvl7pPr marL="9720255" indent="0">
              <a:buNone/>
              <a:defRPr sz="3543"/>
            </a:lvl7pPr>
            <a:lvl8pPr marL="11340297" indent="0">
              <a:buNone/>
              <a:defRPr sz="3543"/>
            </a:lvl8pPr>
            <a:lvl9pPr marL="12960340" indent="0">
              <a:buNone/>
              <a:defRPr sz="3543"/>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8437D53-2FC9-4995-BB54-15FF1F067E3D}" type="datetimeFigureOut">
              <a:rPr lang="zh-CN" altLang="en-US" smtClean="0"/>
              <a:t>2022/7/3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427632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560" y="2300044"/>
            <a:ext cx="27945755" cy="835012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227560" y="11500170"/>
            <a:ext cx="27945755" cy="2741040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227560" y="40040601"/>
            <a:ext cx="7290197"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58437D53-2FC9-4995-BB54-15FF1F067E3D}" type="datetimeFigureOut">
              <a:rPr lang="zh-CN" altLang="en-US" smtClean="0"/>
              <a:t>2022/7/3</a:t>
            </a:fld>
            <a:endParaRPr lang="zh-CN" altLang="en-US"/>
          </a:p>
        </p:txBody>
      </p:sp>
      <p:sp>
        <p:nvSpPr>
          <p:cNvPr id="5" name="Footer Placeholder 4"/>
          <p:cNvSpPr>
            <a:spLocks noGrp="1"/>
          </p:cNvSpPr>
          <p:nvPr>
            <p:ph type="ftr" sz="quarter" idx="3"/>
          </p:nvPr>
        </p:nvSpPr>
        <p:spPr>
          <a:xfrm>
            <a:off x="10732790" y="40040601"/>
            <a:ext cx="10935295"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2883118" y="40040601"/>
            <a:ext cx="7290197"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DF036C6B-13C5-4DBC-A3C4-E4B335C87144}" type="slidenum">
              <a:rPr lang="zh-CN" altLang="en-US" smtClean="0"/>
              <a:t>‹#›</a:t>
            </a:fld>
            <a:endParaRPr lang="zh-CN" altLang="en-US"/>
          </a:p>
        </p:txBody>
      </p:sp>
    </p:spTree>
    <p:extLst>
      <p:ext uri="{BB962C8B-B14F-4D97-AF65-F5344CB8AC3E}">
        <p14:creationId xmlns:p14="http://schemas.microsoft.com/office/powerpoint/2010/main" val="8942304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40085" rtl="0" eaLnBrk="1" latinLnBrk="0" hangingPunct="1">
        <a:lnSpc>
          <a:spcPct val="90000"/>
        </a:lnSpc>
        <a:spcBef>
          <a:spcPct val="0"/>
        </a:spcBef>
        <a:buNone/>
        <a:defRPr sz="15591" kern="1200">
          <a:solidFill>
            <a:schemeClr val="tx1"/>
          </a:solidFill>
          <a:latin typeface="+mj-lt"/>
          <a:ea typeface="+mj-ea"/>
          <a:cs typeface="+mj-cs"/>
        </a:defRPr>
      </a:lvl1pPr>
    </p:titleStyle>
    <p:bodyStyle>
      <a:lvl1pPr marL="810021" indent="-810021" algn="l" defTabSz="3240085" rtl="0" eaLnBrk="1" latinLnBrk="0" hangingPunct="1">
        <a:lnSpc>
          <a:spcPct val="90000"/>
        </a:lnSpc>
        <a:spcBef>
          <a:spcPts val="3543"/>
        </a:spcBef>
        <a:buFont typeface="Arial" panose="020B0604020202020204" pitchFamily="34" charset="0"/>
        <a:buChar char="•"/>
        <a:defRPr sz="9922" kern="1200">
          <a:solidFill>
            <a:schemeClr val="tx1"/>
          </a:solidFill>
          <a:latin typeface="+mn-lt"/>
          <a:ea typeface="+mn-ea"/>
          <a:cs typeface="+mn-cs"/>
        </a:defRPr>
      </a:lvl1pPr>
      <a:lvl2pPr marL="2430064" indent="-810021" algn="l" defTabSz="3240085"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50106" indent="-810021" algn="l" defTabSz="3240085" rtl="0" eaLnBrk="1" latinLnBrk="0" hangingPunct="1">
        <a:lnSpc>
          <a:spcPct val="90000"/>
        </a:lnSpc>
        <a:spcBef>
          <a:spcPts val="1772"/>
        </a:spcBef>
        <a:buFont typeface="Arial" panose="020B0604020202020204" pitchFamily="34" charset="0"/>
        <a:buChar char="•"/>
        <a:defRPr sz="7087" kern="1200">
          <a:solidFill>
            <a:schemeClr val="tx1"/>
          </a:solidFill>
          <a:latin typeface="+mn-lt"/>
          <a:ea typeface="+mn-ea"/>
          <a:cs typeface="+mn-cs"/>
        </a:defRPr>
      </a:lvl3pPr>
      <a:lvl4pPr marL="5670149"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90191"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10234"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30276"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50319"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70361" indent="-810021" algn="l" defTabSz="3240085"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40085" rtl="0" eaLnBrk="1" latinLnBrk="0" hangingPunct="1">
        <a:defRPr sz="6378" kern="1200">
          <a:solidFill>
            <a:schemeClr val="tx1"/>
          </a:solidFill>
          <a:latin typeface="+mn-lt"/>
          <a:ea typeface="+mn-ea"/>
          <a:cs typeface="+mn-cs"/>
        </a:defRPr>
      </a:lvl1pPr>
      <a:lvl2pPr marL="1620042" algn="l" defTabSz="3240085" rtl="0" eaLnBrk="1" latinLnBrk="0" hangingPunct="1">
        <a:defRPr sz="6378" kern="1200">
          <a:solidFill>
            <a:schemeClr val="tx1"/>
          </a:solidFill>
          <a:latin typeface="+mn-lt"/>
          <a:ea typeface="+mn-ea"/>
          <a:cs typeface="+mn-cs"/>
        </a:defRPr>
      </a:lvl2pPr>
      <a:lvl3pPr marL="3240085" algn="l" defTabSz="3240085" rtl="0" eaLnBrk="1" latinLnBrk="0" hangingPunct="1">
        <a:defRPr sz="6378" kern="1200">
          <a:solidFill>
            <a:schemeClr val="tx1"/>
          </a:solidFill>
          <a:latin typeface="+mn-lt"/>
          <a:ea typeface="+mn-ea"/>
          <a:cs typeface="+mn-cs"/>
        </a:defRPr>
      </a:lvl3pPr>
      <a:lvl4pPr marL="4860127" algn="l" defTabSz="3240085" rtl="0" eaLnBrk="1" latinLnBrk="0" hangingPunct="1">
        <a:defRPr sz="6378" kern="1200">
          <a:solidFill>
            <a:schemeClr val="tx1"/>
          </a:solidFill>
          <a:latin typeface="+mn-lt"/>
          <a:ea typeface="+mn-ea"/>
          <a:cs typeface="+mn-cs"/>
        </a:defRPr>
      </a:lvl4pPr>
      <a:lvl5pPr marL="6480170" algn="l" defTabSz="3240085" rtl="0" eaLnBrk="1" latinLnBrk="0" hangingPunct="1">
        <a:defRPr sz="6378" kern="1200">
          <a:solidFill>
            <a:schemeClr val="tx1"/>
          </a:solidFill>
          <a:latin typeface="+mn-lt"/>
          <a:ea typeface="+mn-ea"/>
          <a:cs typeface="+mn-cs"/>
        </a:defRPr>
      </a:lvl5pPr>
      <a:lvl6pPr marL="8100212" algn="l" defTabSz="3240085" rtl="0" eaLnBrk="1" latinLnBrk="0" hangingPunct="1">
        <a:defRPr sz="6378" kern="1200">
          <a:solidFill>
            <a:schemeClr val="tx1"/>
          </a:solidFill>
          <a:latin typeface="+mn-lt"/>
          <a:ea typeface="+mn-ea"/>
          <a:cs typeface="+mn-cs"/>
        </a:defRPr>
      </a:lvl6pPr>
      <a:lvl7pPr marL="9720255" algn="l" defTabSz="3240085" rtl="0" eaLnBrk="1" latinLnBrk="0" hangingPunct="1">
        <a:defRPr sz="6378" kern="1200">
          <a:solidFill>
            <a:schemeClr val="tx1"/>
          </a:solidFill>
          <a:latin typeface="+mn-lt"/>
          <a:ea typeface="+mn-ea"/>
          <a:cs typeface="+mn-cs"/>
        </a:defRPr>
      </a:lvl7pPr>
      <a:lvl8pPr marL="11340297" algn="l" defTabSz="3240085" rtl="0" eaLnBrk="1" latinLnBrk="0" hangingPunct="1">
        <a:defRPr sz="6378" kern="1200">
          <a:solidFill>
            <a:schemeClr val="tx1"/>
          </a:solidFill>
          <a:latin typeface="+mn-lt"/>
          <a:ea typeface="+mn-ea"/>
          <a:cs typeface="+mn-cs"/>
        </a:defRPr>
      </a:lvl8pPr>
      <a:lvl9pPr marL="12960340" algn="l" defTabSz="3240085"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3.jpe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slideLayout" Target="../slideLayouts/slideLayout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2.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5.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6000">
              <a:srgbClr val="E1E8F5"/>
            </a:gs>
            <a:gs pos="0">
              <a:schemeClr val="accent1">
                <a:lumMod val="5000"/>
                <a:lumOff val="95000"/>
              </a:schemeClr>
            </a:gs>
            <a:gs pos="100000">
              <a:schemeClr val="accent1">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766" name="流程图: 可选过程 765">
            <a:extLst>
              <a:ext uri="{FF2B5EF4-FFF2-40B4-BE49-F238E27FC236}">
                <a16:creationId xmlns:a16="http://schemas.microsoft.com/office/drawing/2014/main" id="{CE905A94-58D8-F9DA-2622-03E42A4312F8}"/>
              </a:ext>
            </a:extLst>
          </p:cNvPr>
          <p:cNvSpPr/>
          <p:nvPr/>
        </p:nvSpPr>
        <p:spPr>
          <a:xfrm>
            <a:off x="12644484" y="39877999"/>
            <a:ext cx="19034654" cy="2605088"/>
          </a:xfrm>
          <a:prstGeom prst="flowChartAlternateProcess">
            <a:avLst/>
          </a:prstGeom>
          <a:solidFill>
            <a:srgbClr val="9C222F"/>
          </a:solidFill>
          <a:ln>
            <a:solidFill>
              <a:srgbClr val="9C2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0" name="矩形: 圆角 729">
            <a:extLst>
              <a:ext uri="{FF2B5EF4-FFF2-40B4-BE49-F238E27FC236}">
                <a16:creationId xmlns:a16="http://schemas.microsoft.com/office/drawing/2014/main" id="{DF15B6AB-4AC1-3921-F27D-5B153D501C68}"/>
              </a:ext>
            </a:extLst>
          </p:cNvPr>
          <p:cNvSpPr/>
          <p:nvPr/>
        </p:nvSpPr>
        <p:spPr>
          <a:xfrm>
            <a:off x="11510224" y="37163743"/>
            <a:ext cx="10711901" cy="1882465"/>
          </a:xfrm>
          <a:prstGeom prst="roundRect">
            <a:avLst>
              <a:gd name="adj" fmla="val 202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23" name="箭头: 下 722">
            <a:extLst>
              <a:ext uri="{FF2B5EF4-FFF2-40B4-BE49-F238E27FC236}">
                <a16:creationId xmlns:a16="http://schemas.microsoft.com/office/drawing/2014/main" id="{CA376B26-5CB1-F794-B9AA-109A471171A1}"/>
              </a:ext>
            </a:extLst>
          </p:cNvPr>
          <p:cNvSpPr/>
          <p:nvPr/>
        </p:nvSpPr>
        <p:spPr>
          <a:xfrm>
            <a:off x="5234375" y="34067307"/>
            <a:ext cx="584776" cy="708509"/>
          </a:xfrm>
          <a:prstGeom prst="downArrow">
            <a:avLst/>
          </a:prstGeom>
          <a:solidFill>
            <a:srgbClr val="264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2" name="箭头: 下 721">
            <a:extLst>
              <a:ext uri="{FF2B5EF4-FFF2-40B4-BE49-F238E27FC236}">
                <a16:creationId xmlns:a16="http://schemas.microsoft.com/office/drawing/2014/main" id="{2F0FDE3F-63D3-B413-6B6D-E25A7120F2D7}"/>
              </a:ext>
            </a:extLst>
          </p:cNvPr>
          <p:cNvSpPr/>
          <p:nvPr/>
        </p:nvSpPr>
        <p:spPr>
          <a:xfrm>
            <a:off x="5234375" y="32116360"/>
            <a:ext cx="584776" cy="708509"/>
          </a:xfrm>
          <a:prstGeom prst="downArrow">
            <a:avLst/>
          </a:prstGeom>
          <a:solidFill>
            <a:srgbClr val="386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FC42192C-D585-8666-4984-C2D0D7A345BE}"/>
              </a:ext>
            </a:extLst>
          </p:cNvPr>
          <p:cNvSpPr/>
          <p:nvPr/>
        </p:nvSpPr>
        <p:spPr>
          <a:xfrm>
            <a:off x="-1" y="1"/>
            <a:ext cx="32400875" cy="5852688"/>
          </a:xfrm>
          <a:prstGeom prst="rect">
            <a:avLst/>
          </a:prstGeom>
          <a:gradFill flip="none" rotWithShape="1">
            <a:gsLst>
              <a:gs pos="0">
                <a:srgbClr val="023190"/>
              </a:gs>
              <a:gs pos="100000">
                <a:srgbClr val="023EB4"/>
              </a:gs>
            </a:gsLst>
            <a:lin ang="2400000" scaled="0"/>
            <a:tileRect/>
          </a:gradFill>
          <a:ln>
            <a:solidFill>
              <a:srgbClr val="023E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2CE43846-4035-8388-8960-25947F225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9141" y1="76758" x2="69141" y2="76758"/>
                        <a14:foregroundMark x1="68359" y1="76367" x2="68750" y2="76953"/>
                        <a14:foregroundMark x1="68164" y1="76367" x2="68945" y2="77344"/>
                        <a14:foregroundMark x1="67383" y1="75195" x2="69141" y2="78711"/>
                        <a14:foregroundMark x1="68555" y1="76172" x2="69336" y2="77539"/>
                        <a14:foregroundMark x1="68555" y1="75195" x2="69336" y2="77344"/>
                        <a14:foregroundMark x1="67578" y1="74805" x2="68945" y2="78711"/>
                        <a14:foregroundMark x1="68164" y1="75977" x2="69727" y2="78125"/>
                        <a14:foregroundMark x1="69141" y1="75586" x2="69141" y2="75586"/>
                        <a14:foregroundMark x1="69141" y1="75586" x2="69922" y2="77539"/>
                        <a14:foregroundMark x1="68945" y1="75586" x2="69922" y2="78516"/>
                        <a14:foregroundMark x1="88281" y1="37695" x2="88281" y2="37695"/>
                      </a14:backgroundRemoval>
                    </a14:imgEffect>
                  </a14:imgLayer>
                </a14:imgProps>
              </a:ext>
              <a:ext uri="{28A0092B-C50C-407E-A947-70E740481C1C}">
                <a14:useLocalDpi xmlns:a14="http://schemas.microsoft.com/office/drawing/2010/main" val="0"/>
              </a:ext>
            </a:extLst>
          </a:blip>
          <a:stretch>
            <a:fillRect/>
          </a:stretch>
        </p:blipFill>
        <p:spPr>
          <a:xfrm>
            <a:off x="25872579" y="32572"/>
            <a:ext cx="5820117" cy="5820117"/>
          </a:xfrm>
          <a:prstGeom prst="rect">
            <a:avLst/>
          </a:prstGeom>
        </p:spPr>
      </p:pic>
      <p:sp>
        <p:nvSpPr>
          <p:cNvPr id="7" name="文本框 6">
            <a:extLst>
              <a:ext uri="{FF2B5EF4-FFF2-40B4-BE49-F238E27FC236}">
                <a16:creationId xmlns:a16="http://schemas.microsoft.com/office/drawing/2014/main" id="{E2100CC0-30BE-9FF6-93F9-8FC461ABD4B4}"/>
              </a:ext>
            </a:extLst>
          </p:cNvPr>
          <p:cNvSpPr txBox="1"/>
          <p:nvPr/>
        </p:nvSpPr>
        <p:spPr>
          <a:xfrm>
            <a:off x="3587910" y="789067"/>
            <a:ext cx="20727597" cy="2369880"/>
          </a:xfrm>
          <a:prstGeom prst="rect">
            <a:avLst/>
          </a:prstGeom>
          <a:noFill/>
        </p:spPr>
        <p:txBody>
          <a:bodyPr wrap="none" rtlCol="0">
            <a:spAutoFit/>
          </a:bodyPr>
          <a:lstStyle/>
          <a:p>
            <a:pPr algn="ctr"/>
            <a:r>
              <a:rPr lang="en-US" altLang="zh-CN" sz="8800" b="1" dirty="0">
                <a:solidFill>
                  <a:schemeClr val="bg1"/>
                </a:solidFill>
                <a:latin typeface="Times New Roman" panose="02020603050405020304" pitchFamily="18" charset="0"/>
                <a:cs typeface="Times New Roman" panose="02020603050405020304" pitchFamily="18" charset="0"/>
              </a:rPr>
              <a:t>Limbs Motor Function Monitoring System</a:t>
            </a:r>
          </a:p>
          <a:p>
            <a:pPr algn="ctr"/>
            <a:r>
              <a:rPr lang="en-US" altLang="zh-CN" sz="6000" b="1" dirty="0">
                <a:solidFill>
                  <a:schemeClr val="bg1"/>
                </a:solidFill>
                <a:latin typeface="Times New Roman" panose="02020603050405020304" pitchFamily="18" charset="0"/>
                <a:cs typeface="Times New Roman" panose="02020603050405020304" pitchFamily="18" charset="0"/>
              </a:rPr>
              <a:t>—Based on EEG and EMG detection and analysis</a:t>
            </a:r>
          </a:p>
        </p:txBody>
      </p:sp>
      <p:sp>
        <p:nvSpPr>
          <p:cNvPr id="10" name="文本框 9">
            <a:extLst>
              <a:ext uri="{FF2B5EF4-FFF2-40B4-BE49-F238E27FC236}">
                <a16:creationId xmlns:a16="http://schemas.microsoft.com/office/drawing/2014/main" id="{770868F1-87B1-F78B-0E73-6A327B0FEAE7}"/>
              </a:ext>
            </a:extLst>
          </p:cNvPr>
          <p:cNvSpPr txBox="1"/>
          <p:nvPr/>
        </p:nvSpPr>
        <p:spPr>
          <a:xfrm>
            <a:off x="4020077" y="3285011"/>
            <a:ext cx="19863258" cy="1446550"/>
          </a:xfrm>
          <a:prstGeom prst="rect">
            <a:avLst/>
          </a:prstGeom>
          <a:noFill/>
        </p:spPr>
        <p:txBody>
          <a:bodyPr wrap="none" rtlCol="0">
            <a:spAutoFit/>
          </a:bodyPr>
          <a:lstStyle/>
          <a:p>
            <a:pPr algn="ctr"/>
            <a:r>
              <a:rPr lang="en-US" altLang="zh-CN" sz="4400" dirty="0" err="1">
                <a:solidFill>
                  <a:schemeClr val="accent1">
                    <a:lumMod val="20000"/>
                    <a:lumOff val="80000"/>
                  </a:schemeClr>
                </a:solidFill>
                <a:latin typeface="Times New Roman" panose="02020603050405020304" pitchFamily="18" charset="0"/>
                <a:cs typeface="Times New Roman" panose="02020603050405020304" pitchFamily="18" charset="0"/>
              </a:rPr>
              <a:t>Jinbiao</a:t>
            </a:r>
            <a:r>
              <a:rPr lang="en-US" altLang="zh-CN" sz="4400" dirty="0">
                <a:solidFill>
                  <a:schemeClr val="accent1">
                    <a:lumMod val="20000"/>
                    <a:lumOff val="80000"/>
                  </a:schemeClr>
                </a:solidFill>
                <a:latin typeface="Times New Roman" panose="02020603050405020304" pitchFamily="18" charset="0"/>
                <a:cs typeface="Times New Roman" panose="02020603050405020304" pitchFamily="18" charset="0"/>
              </a:rPr>
              <a:t> Chen, </a:t>
            </a:r>
            <a:r>
              <a:rPr lang="en-US" altLang="zh-CN" sz="4400" dirty="0" err="1">
                <a:solidFill>
                  <a:schemeClr val="accent1">
                    <a:lumMod val="20000"/>
                    <a:lumOff val="80000"/>
                  </a:schemeClr>
                </a:solidFill>
                <a:latin typeface="Times New Roman" panose="02020603050405020304" pitchFamily="18" charset="0"/>
                <a:cs typeface="Times New Roman" panose="02020603050405020304" pitchFamily="18" charset="0"/>
              </a:rPr>
              <a:t>Haoquan</a:t>
            </a:r>
            <a:r>
              <a:rPr lang="en-US" altLang="zh-CN" sz="4400" dirty="0">
                <a:solidFill>
                  <a:schemeClr val="accent1">
                    <a:lumMod val="20000"/>
                    <a:lumOff val="80000"/>
                  </a:schemeClr>
                </a:solidFill>
                <a:latin typeface="Times New Roman" panose="02020603050405020304" pitchFamily="18" charset="0"/>
                <a:cs typeface="Times New Roman" panose="02020603050405020304" pitchFamily="18" charset="0"/>
              </a:rPr>
              <a:t> Zhang, </a:t>
            </a:r>
            <a:r>
              <a:rPr lang="en-US" altLang="zh-CN" sz="4400" dirty="0" err="1">
                <a:solidFill>
                  <a:schemeClr val="accent1">
                    <a:lumMod val="20000"/>
                    <a:lumOff val="80000"/>
                  </a:schemeClr>
                </a:solidFill>
                <a:latin typeface="Times New Roman" panose="02020603050405020304" pitchFamily="18" charset="0"/>
                <a:cs typeface="Times New Roman" panose="02020603050405020304" pitchFamily="18" charset="0"/>
              </a:rPr>
              <a:t>Yubin</a:t>
            </a:r>
            <a:r>
              <a:rPr lang="en-US" altLang="zh-CN" sz="4400" dirty="0">
                <a:solidFill>
                  <a:schemeClr val="accent1">
                    <a:lumMod val="20000"/>
                    <a:lumOff val="80000"/>
                  </a:schemeClr>
                </a:solidFill>
                <a:latin typeface="Times New Roman" panose="02020603050405020304" pitchFamily="18" charset="0"/>
                <a:cs typeface="Times New Roman" panose="02020603050405020304" pitchFamily="18" charset="0"/>
              </a:rPr>
              <a:t> Zhou, Haiyang Yao, </a:t>
            </a:r>
            <a:r>
              <a:rPr lang="en-US" altLang="zh-CN" sz="4400" dirty="0" err="1">
                <a:solidFill>
                  <a:schemeClr val="accent1">
                    <a:lumMod val="20000"/>
                    <a:lumOff val="80000"/>
                  </a:schemeClr>
                </a:solidFill>
                <a:latin typeface="Times New Roman" panose="02020603050405020304" pitchFamily="18" charset="0"/>
                <a:cs typeface="Times New Roman" panose="02020603050405020304" pitchFamily="18" charset="0"/>
              </a:rPr>
              <a:t>Kaiwen</a:t>
            </a:r>
            <a:r>
              <a:rPr lang="en-US" altLang="zh-CN" sz="4400" dirty="0">
                <a:solidFill>
                  <a:schemeClr val="accent1">
                    <a:lumMod val="20000"/>
                    <a:lumOff val="80000"/>
                  </a:schemeClr>
                </a:solidFill>
                <a:latin typeface="Times New Roman" panose="02020603050405020304" pitchFamily="18" charset="0"/>
                <a:cs typeface="Times New Roman" panose="02020603050405020304" pitchFamily="18" charset="0"/>
              </a:rPr>
              <a:t> Li,</a:t>
            </a:r>
          </a:p>
          <a:p>
            <a:pPr algn="ctr"/>
            <a:r>
              <a:rPr lang="en-US" altLang="zh-CN" sz="4400" dirty="0">
                <a:solidFill>
                  <a:schemeClr val="accent1">
                    <a:lumMod val="20000"/>
                    <a:lumOff val="80000"/>
                  </a:schemeClr>
                </a:solidFill>
                <a:latin typeface="Times New Roman" panose="02020603050405020304" pitchFamily="18" charset="0"/>
                <a:cs typeface="Times New Roman" panose="02020603050405020304" pitchFamily="18" charset="0"/>
              </a:rPr>
              <a:t>School of Biomedical Science and Engineering, South China University of Technology</a:t>
            </a:r>
            <a:endParaRPr lang="zh-CN" altLang="en-US" sz="4400"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26" name="流程图: 延期 25">
            <a:extLst>
              <a:ext uri="{FF2B5EF4-FFF2-40B4-BE49-F238E27FC236}">
                <a16:creationId xmlns:a16="http://schemas.microsoft.com/office/drawing/2014/main" id="{A7A6E008-35D6-BDE0-FC36-DFD8D0E712E4}"/>
              </a:ext>
            </a:extLst>
          </p:cNvPr>
          <p:cNvSpPr/>
          <p:nvPr/>
        </p:nvSpPr>
        <p:spPr>
          <a:xfrm rot="19414359">
            <a:off x="29844639" y="4468003"/>
            <a:ext cx="47772" cy="67580"/>
          </a:xfrm>
          <a:prstGeom prst="flowChartDelay">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pic>
        <p:nvPicPr>
          <p:cNvPr id="1029" name="Picture 4">
            <a:extLst>
              <a:ext uri="{FF2B5EF4-FFF2-40B4-BE49-F238E27FC236}">
                <a16:creationId xmlns:a16="http://schemas.microsoft.com/office/drawing/2014/main" id="{480ED467-0170-133B-10BF-6A6E0F1578C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941" b="92388" l="1453" r="20305">
                        <a14:foregroundMark x1="5558" y1="48616" x2="6284" y2="66955"/>
                        <a14:foregroundMark x1="7519" y1="33391" x2="7519" y2="38408"/>
                        <a14:foregroundMark x1="7919" y1="32353" x2="7810" y2="46886"/>
                        <a14:foregroundMark x1="11478" y1="29239" x2="8681" y2="46194"/>
                        <a14:foregroundMark x1="8681" y1="46194" x2="8681" y2="46194"/>
                        <a14:foregroundMark x1="12968" y1="34602" x2="13476" y2="45502"/>
                        <a14:foregroundMark x1="10934" y1="34602" x2="13331" y2="47751"/>
                        <a14:foregroundMark x1="14275" y1="36505" x2="14784" y2="45848"/>
                        <a14:foregroundMark x1="10171" y1="54498" x2="11406" y2="68685"/>
                        <a14:foregroundMark x1="11406" y1="68685" x2="11406" y2="68685"/>
                        <a14:foregroundMark x1="11079" y1="52249" x2="12786" y2="63149"/>
                        <a14:foregroundMark x1="12786" y1="63149" x2="12822" y2="63149"/>
                        <a14:foregroundMark x1="8718" y1="57266" x2="8899" y2="57266"/>
                        <a14:foregroundMark x1="9735" y1="57093" x2="10425" y2="60208"/>
                        <a14:foregroundMark x1="7301" y1="18858" x2="4286" y2="36678"/>
                        <a14:foregroundMark x1="4286" y1="36678" x2="3596" y2="61246"/>
                        <a14:foregroundMark x1="3596" y1="61246" x2="3669" y2="62457"/>
                        <a14:foregroundMark x1="5158" y1="18858" x2="3887" y2="63841"/>
                        <a14:foregroundMark x1="3887" y1="63841" x2="4904" y2="73529"/>
                        <a14:foregroundMark x1="2870" y1="33045" x2="2833" y2="47924"/>
                        <a14:foregroundMark x1="2833" y1="47924" x2="5812" y2="78547"/>
                        <a14:foregroundMark x1="5812" y1="78547" x2="8790" y2="89446"/>
                        <a14:foregroundMark x1="8790" y1="89446" x2="9117" y2="89792"/>
                        <a14:foregroundMark x1="5630" y1="65398" x2="12968" y2="87197"/>
                        <a14:foregroundMark x1="12423" y1="87370" x2="12205" y2="82007"/>
                        <a14:foregroundMark x1="13658" y1="30796" x2="15292" y2="60554"/>
                        <a14:foregroundMark x1="15292" y1="60554" x2="15038" y2="71280"/>
                        <a14:foregroundMark x1="17072" y1="50865" x2="15801" y2="77163"/>
                        <a14:foregroundMark x1="18598" y1="34256" x2="18997" y2="52076"/>
                        <a14:foregroundMark x1="18997" y1="52076" x2="17544" y2="81661"/>
                        <a14:foregroundMark x1="17544" y1="81661" x2="17327" y2="83218"/>
                        <a14:foregroundMark x1="16745" y1="77509" x2="12023" y2="88927"/>
                        <a14:foregroundMark x1="12023" y1="88927" x2="6139" y2="88581"/>
                        <a14:foregroundMark x1="6139" y1="88581" x2="4598" y2="84260"/>
                        <a14:foregroundMark x1="2494" y1="64844" x2="2075" y2="57960"/>
                        <a14:foregroundMark x1="3263" y1="77463" x2="2825" y2="70281"/>
                        <a14:foregroundMark x1="8427" y1="85467" x2="13622" y2="89100"/>
                        <a14:foregroundMark x1="13622" y1="89100" x2="14820" y2="87543"/>
                        <a14:foregroundMark x1="15401" y1="87370" x2="9844" y2="92388"/>
                        <a14:foregroundMark x1="9844" y1="92388" x2="8790" y2="91349"/>
                        <a14:foregroundMark x1="12764" y1="94174" x2="10788" y2="94983"/>
                        <a14:foregroundMark x1="10788" y1="94983" x2="5667" y2="85640"/>
                        <a14:foregroundMark x1="3669" y1="76126" x2="2502" y2="70567"/>
                        <a14:foregroundMark x1="5413" y1="84429" x2="5042" y2="82665"/>
                        <a14:foregroundMark x1="5667" y1="85640" x2="5413" y2="84429"/>
                        <a14:foregroundMark x1="4613" y1="20242" x2="12721" y2="3547"/>
                        <a14:foregroundMark x1="8609" y1="12284" x2="16636" y2="23010"/>
                        <a14:foregroundMark x1="16636" y1="23010" x2="16854" y2="24394"/>
                        <a14:foregroundMark x1="11115" y1="19031" x2="17472" y2="37543"/>
                        <a14:foregroundMark x1="17472" y1="37543" x2="17581" y2="38235"/>
                        <a14:foregroundMark x1="16527" y1="35121" x2="17000" y2="65052"/>
                        <a14:foregroundMark x1="18888" y1="32872" x2="19651" y2="48443"/>
                        <a14:foregroundMark x1="19651" y1="48443" x2="18671" y2="71453"/>
                        <a14:foregroundMark x1="18671" y1="71453" x2="18198" y2="73702"/>
                        <a14:foregroundMark x1="15510" y1="11592" x2="17871" y2="23702"/>
                        <a14:foregroundMark x1="17871" y1="23702" x2="20305" y2="62457"/>
                        <a14:foregroundMark x1="20305" y1="62457" x2="20099" y2="66773"/>
                        <a14:foregroundMark x1="9844" y1="19723" x2="6502" y2="25606"/>
                        <a14:backgroundMark x1="2288" y1="19896" x2="1780" y2="32007"/>
                        <a14:backgroundMark x1="763" y1="53979" x2="1417" y2="66955"/>
                        <a14:backgroundMark x1="1526" y1="34083" x2="1526" y2="34083"/>
                        <a14:backgroundMark x1="1453" y1="35986" x2="1453" y2="35986"/>
                        <a14:backgroundMark x1="1453" y1="32353" x2="981" y2="54844"/>
                        <a14:backgroundMark x1="1526" y1="15052" x2="1598" y2="19896"/>
                        <a14:backgroundMark x1="1562" y1="24221" x2="1344" y2="35294"/>
                        <a14:backgroundMark x1="13839" y1="2941" x2="13331" y2="3114"/>
                        <a14:backgroundMark x1="13331" y1="3114" x2="13331" y2="3114"/>
                        <a14:backgroundMark x1="13040" y1="2595" x2="13040" y2="2595"/>
                        <a14:backgroundMark x1="12895" y1="2595" x2="12895" y2="2595"/>
                        <a14:backgroundMark x1="12895" y1="2595" x2="12895" y2="2595"/>
                        <a14:backgroundMark x1="12931" y1="3114" x2="12931" y2="3114"/>
                        <a14:backgroundMark x1="12895" y1="2941" x2="12895" y2="2941"/>
                        <a14:backgroundMark x1="12750" y1="2941" x2="12750" y2="2941"/>
                        <a14:backgroundMark x1="12786" y1="3114" x2="12786" y2="3114"/>
                        <a14:backgroundMark x1="12713" y1="2768" x2="12713" y2="2768"/>
                        <a14:backgroundMark x1="13222" y1="2941" x2="12568" y2="2249"/>
                        <a14:backgroundMark x1="20269" y1="67128" x2="19978" y2="70069"/>
                        <a14:backgroundMark x1="1671" y1="65571" x2="1889" y2="71107"/>
                        <a14:backgroundMark x1="3124" y1="78720" x2="3814" y2="83045"/>
                        <a14:backgroundMark x1="3778" y1="82180" x2="4359" y2="85121"/>
                        <a14:backgroundMark x1="3160" y1="78374" x2="3305" y2="78893"/>
                        <a14:backgroundMark x1="4504" y1="84429" x2="4504" y2="84429"/>
                        <a14:backgroundMark x1="4504" y1="84256" x2="4577" y2="84602"/>
                        <a14:backgroundMark x1="3197" y1="78201" x2="3197" y2="78201"/>
                        <a14:backgroundMark x1="3233" y1="77509" x2="3269" y2="78028"/>
                        <a14:backgroundMark x1="9081" y1="95675" x2="9081" y2="95675"/>
                        <a14:backgroundMark x1="9081" y1="95329" x2="9081" y2="95329"/>
                        <a14:backgroundMark x1="9045" y1="95329" x2="9045" y2="95329"/>
                        <a14:backgroundMark x1="9263" y1="95502" x2="9263" y2="95502"/>
                        <a14:backgroundMark x1="9226" y1="95156" x2="9226" y2="95156"/>
                        <a14:backgroundMark x1="12859" y1="95502" x2="12859" y2="95502"/>
                        <a14:backgroundMark x1="12822" y1="95502" x2="12822" y2="95502"/>
                        <a14:backgroundMark x1="12931" y1="95156" x2="12895" y2="95156"/>
                        <a14:backgroundMark x1="14166" y1="94291" x2="14166" y2="94118"/>
                        <a14:backgroundMark x1="14203" y1="93945" x2="14203" y2="93945"/>
                        <a14:backgroundMark x1="14166" y1="93772" x2="14166" y2="93772"/>
                      </a14:backgroundRemoval>
                    </a14:imgEffect>
                  </a14:imgLayer>
                </a14:imgProps>
              </a:ext>
              <a:ext uri="{28A0092B-C50C-407E-A947-70E740481C1C}">
                <a14:useLocalDpi xmlns:a14="http://schemas.microsoft.com/office/drawing/2010/main" val="0"/>
              </a:ext>
            </a:extLst>
          </a:blip>
          <a:srcRect r="77609"/>
          <a:stretch/>
        </p:blipFill>
        <p:spPr bwMode="auto">
          <a:xfrm>
            <a:off x="28514889" y="40143532"/>
            <a:ext cx="2268979" cy="2127534"/>
          </a:xfrm>
          <a:prstGeom prst="rect">
            <a:avLst/>
          </a:prstGeom>
          <a:noFill/>
          <a:extLst>
            <a:ext uri="{909E8E84-426E-40DD-AFC4-6F175D3DCCD1}">
              <a14:hiddenFill xmlns:a14="http://schemas.microsoft.com/office/drawing/2010/main">
                <a:solidFill>
                  <a:srgbClr val="FFFFFF"/>
                </a:solidFill>
              </a14:hiddenFill>
            </a:ext>
          </a:extLst>
        </p:spPr>
      </p:pic>
      <p:sp>
        <p:nvSpPr>
          <p:cNvPr id="1034" name="文本框 1033">
            <a:extLst>
              <a:ext uri="{FF2B5EF4-FFF2-40B4-BE49-F238E27FC236}">
                <a16:creationId xmlns:a16="http://schemas.microsoft.com/office/drawing/2014/main" id="{D3C0FC08-5E33-F1F0-FBAD-63D2A9104D16}"/>
              </a:ext>
            </a:extLst>
          </p:cNvPr>
          <p:cNvSpPr txBox="1"/>
          <p:nvPr/>
        </p:nvSpPr>
        <p:spPr>
          <a:xfrm>
            <a:off x="13269818" y="40364935"/>
            <a:ext cx="15001464" cy="1631216"/>
          </a:xfrm>
          <a:prstGeom prst="rect">
            <a:avLst/>
          </a:prstGeom>
          <a:noFill/>
        </p:spPr>
        <p:txBody>
          <a:bodyPr wrap="square" rtlCol="0">
            <a:spAutoFit/>
          </a:bodyPr>
          <a:lstStyle/>
          <a:p>
            <a:pPr algn="ctr"/>
            <a:r>
              <a:rPr lang="en-US" altLang="zh-CN" sz="5000" dirty="0">
                <a:solidFill>
                  <a:schemeClr val="bg1"/>
                </a:solidFill>
                <a:latin typeface="Times New Roman" panose="02020603050405020304" pitchFamily="18" charset="0"/>
                <a:cs typeface="Times New Roman" panose="02020603050405020304" pitchFamily="18" charset="0"/>
              </a:rPr>
              <a:t>GUANGZHOU INTERNATIONAL CAMPUS</a:t>
            </a:r>
            <a:endParaRPr lang="zh-CN" altLang="en-US" sz="5000" dirty="0">
              <a:solidFill>
                <a:schemeClr val="bg1"/>
              </a:solidFill>
              <a:latin typeface="Times New Roman" panose="02020603050405020304" pitchFamily="18" charset="0"/>
              <a:cs typeface="Times New Roman" panose="02020603050405020304" pitchFamily="18" charset="0"/>
            </a:endParaRPr>
          </a:p>
          <a:p>
            <a:pPr algn="ctr"/>
            <a:r>
              <a:rPr lang="en-US" altLang="zh-CN" sz="5000" dirty="0">
                <a:solidFill>
                  <a:schemeClr val="bg1"/>
                </a:solidFill>
                <a:latin typeface="Times New Roman" panose="02020603050405020304" pitchFamily="18" charset="0"/>
                <a:cs typeface="Times New Roman" panose="02020603050405020304" pitchFamily="18" charset="0"/>
              </a:rPr>
              <a:t>SOUTH CHINA UNIVERSITY OF TECHNOLOGY</a:t>
            </a:r>
          </a:p>
        </p:txBody>
      </p:sp>
      <p:sp>
        <p:nvSpPr>
          <p:cNvPr id="40" name="流程图: 可选过程 39">
            <a:extLst>
              <a:ext uri="{FF2B5EF4-FFF2-40B4-BE49-F238E27FC236}">
                <a16:creationId xmlns:a16="http://schemas.microsoft.com/office/drawing/2014/main" id="{2F829CD9-5E18-3BA2-C53B-C066CC0EF0E7}"/>
              </a:ext>
            </a:extLst>
          </p:cNvPr>
          <p:cNvSpPr/>
          <p:nvPr/>
        </p:nvSpPr>
        <p:spPr>
          <a:xfrm>
            <a:off x="719137" y="39878000"/>
            <a:ext cx="11238851" cy="2605088"/>
          </a:xfrm>
          <a:prstGeom prst="flowChartAlternateProcess">
            <a:avLst/>
          </a:prstGeom>
          <a:gradFill flip="none" rotWithShape="1">
            <a:gsLst>
              <a:gs pos="47000">
                <a:srgbClr val="023EB4"/>
              </a:gs>
              <a:gs pos="100000">
                <a:srgbClr val="023190"/>
              </a:gs>
              <a:gs pos="0">
                <a:srgbClr val="355EA9"/>
              </a:gs>
            </a:gsLst>
            <a:lin ang="8100000" scaled="1"/>
            <a:tileRect/>
          </a:gradFill>
          <a:ln>
            <a:solidFill>
              <a:srgbClr val="023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EA7D1E9F-045E-CC83-F18E-24E4CCCDF807}"/>
              </a:ext>
            </a:extLst>
          </p:cNvPr>
          <p:cNvSpPr txBox="1"/>
          <p:nvPr/>
        </p:nvSpPr>
        <p:spPr>
          <a:xfrm>
            <a:off x="1399949" y="40381180"/>
            <a:ext cx="9779102" cy="1631216"/>
          </a:xfrm>
          <a:prstGeom prst="rect">
            <a:avLst/>
          </a:prstGeom>
          <a:noFill/>
        </p:spPr>
        <p:txBody>
          <a:bodyPr wrap="square" rtlCol="0">
            <a:spAutoFit/>
          </a:bodyPr>
          <a:lstStyle/>
          <a:p>
            <a:pPr algn="ctr"/>
            <a:r>
              <a:rPr lang="en-US" altLang="zh-CN" sz="5000" dirty="0">
                <a:solidFill>
                  <a:schemeClr val="bg1"/>
                </a:solidFill>
                <a:latin typeface="Times New Roman" panose="02020603050405020304" pitchFamily="18" charset="0"/>
                <a:cs typeface="Times New Roman" panose="02020603050405020304" pitchFamily="18" charset="0"/>
              </a:rPr>
              <a:t>SCHOOL OF BIOMEDICAL SCIENCE AND ENGINEERING</a:t>
            </a:r>
            <a:endParaRPr lang="zh-CN" altLang="en-US" sz="5000" dirty="0">
              <a:solidFill>
                <a:schemeClr val="bg1"/>
              </a:solidFill>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A0BAE795-422A-4C61-823F-59E2A7523233}"/>
              </a:ext>
            </a:extLst>
          </p:cNvPr>
          <p:cNvSpPr/>
          <p:nvPr/>
        </p:nvSpPr>
        <p:spPr>
          <a:xfrm>
            <a:off x="1092923" y="40246663"/>
            <a:ext cx="350566" cy="1878479"/>
          </a:xfrm>
          <a:prstGeom prst="roundRect">
            <a:avLst>
              <a:gd name="adj" fmla="val 39024"/>
            </a:avLst>
          </a:prstGeom>
          <a:solidFill>
            <a:schemeClr val="accent1">
              <a:lumMod val="60000"/>
              <a:lumOff val="40000"/>
            </a:schemeClr>
          </a:solidFill>
          <a:ln>
            <a:solidFill>
              <a:srgbClr val="355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F1C9C2F2-B860-ABA3-E74D-D331DF9DDD64}"/>
              </a:ext>
            </a:extLst>
          </p:cNvPr>
          <p:cNvSpPr/>
          <p:nvPr/>
        </p:nvSpPr>
        <p:spPr>
          <a:xfrm>
            <a:off x="11162199" y="40241304"/>
            <a:ext cx="350566" cy="1878479"/>
          </a:xfrm>
          <a:prstGeom prst="roundRect">
            <a:avLst>
              <a:gd name="adj" fmla="val 3902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See the source image">
            <a:extLst>
              <a:ext uri="{FF2B5EF4-FFF2-40B4-BE49-F238E27FC236}">
                <a16:creationId xmlns:a16="http://schemas.microsoft.com/office/drawing/2014/main" id="{FD00CEA6-8940-8874-5E1A-9D9FB1810A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563" t="9178" r="-8" b="14234"/>
          <a:stretch/>
        </p:blipFill>
        <p:spPr bwMode="auto">
          <a:xfrm>
            <a:off x="747930" y="8376697"/>
            <a:ext cx="4720748" cy="4628664"/>
          </a:xfrm>
          <a:prstGeom prst="roundRect">
            <a:avLst>
              <a:gd name="adj" fmla="val 5910"/>
            </a:avLst>
          </a:prstGeom>
          <a:ln>
            <a:noFill/>
          </a:ln>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C8D0FCCE-CB41-7F39-2273-9923EA9AF237}"/>
              </a:ext>
            </a:extLst>
          </p:cNvPr>
          <p:cNvSpPr/>
          <p:nvPr/>
        </p:nvSpPr>
        <p:spPr>
          <a:xfrm>
            <a:off x="6228563" y="6598502"/>
            <a:ext cx="11247258" cy="6418822"/>
          </a:xfrm>
          <a:prstGeom prst="roundRect">
            <a:avLst>
              <a:gd name="adj" fmla="val 56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49" name="文本框 48">
            <a:extLst>
              <a:ext uri="{FF2B5EF4-FFF2-40B4-BE49-F238E27FC236}">
                <a16:creationId xmlns:a16="http://schemas.microsoft.com/office/drawing/2014/main" id="{882F6E05-0A14-A3A8-5F24-53E80EE61168}"/>
              </a:ext>
            </a:extLst>
          </p:cNvPr>
          <p:cNvSpPr txBox="1"/>
          <p:nvPr/>
        </p:nvSpPr>
        <p:spPr>
          <a:xfrm>
            <a:off x="929353" y="8464082"/>
            <a:ext cx="4290823" cy="646331"/>
          </a:xfrm>
          <a:prstGeom prst="rect">
            <a:avLst/>
          </a:prstGeom>
          <a:noFill/>
        </p:spPr>
        <p:txBody>
          <a:bodyPr wrap="square" rtlCol="0">
            <a:spAutoFit/>
          </a:bodyPr>
          <a:lstStyle/>
          <a:p>
            <a:pPr algn="ctr"/>
            <a:r>
              <a:rPr lang="zh-CN" altLang="en-US" spc="130" dirty="0">
                <a:solidFill>
                  <a:srgbClr val="5C0000"/>
                </a:solidFill>
                <a:latin typeface="Times New Roman" panose="02020603050405020304" pitchFamily="18" charset="0"/>
                <a:ea typeface="微软雅黑" panose="020B0503020204020204" charset="-122"/>
                <a:cs typeface="Times New Roman" panose="02020603050405020304" pitchFamily="18" charset="0"/>
              </a:rPr>
              <a:t>Stroke is a </a:t>
            </a:r>
            <a:r>
              <a:rPr lang="zh-CN" altLang="en-US" spc="130" dirty="0">
                <a:solidFill>
                  <a:srgbClr val="5C0000"/>
                </a:solidFill>
                <a:latin typeface="Times New Roman" panose="02020603050405020304" pitchFamily="18" charset="0"/>
                <a:ea typeface="微软雅黑" panose="020B0503020204020204" charset="-122"/>
                <a:cs typeface="Times New Roman" panose="02020603050405020304" pitchFamily="18" charset="0"/>
                <a:sym typeface="+mn-ea"/>
              </a:rPr>
              <a:t>disabling disease that causes limb</a:t>
            </a:r>
            <a:r>
              <a:rPr lang="en-US" altLang="zh-CN" spc="130" dirty="0">
                <a:solidFill>
                  <a:srgbClr val="5C0000"/>
                </a:solidFill>
                <a:latin typeface="Times New Roman" panose="02020603050405020304" pitchFamily="18" charset="0"/>
                <a:ea typeface="微软雅黑" panose="020B0503020204020204" charset="-122"/>
                <a:cs typeface="Times New Roman" panose="02020603050405020304" pitchFamily="18" charset="0"/>
                <a:sym typeface="+mn-ea"/>
              </a:rPr>
              <a:t>s</a:t>
            </a:r>
            <a:r>
              <a:rPr lang="zh-CN" altLang="en-US" spc="130" dirty="0">
                <a:solidFill>
                  <a:srgbClr val="5C0000"/>
                </a:solidFill>
                <a:latin typeface="Times New Roman" panose="02020603050405020304" pitchFamily="18" charset="0"/>
                <a:ea typeface="微软雅黑" panose="020B0503020204020204" charset="-122"/>
                <a:cs typeface="Times New Roman" panose="02020603050405020304" pitchFamily="18" charset="0"/>
                <a:sym typeface="+mn-ea"/>
              </a:rPr>
              <a:t> dysfunction</a:t>
            </a:r>
            <a:endParaRPr lang="en-US" altLang="zh-CN" spc="130" dirty="0">
              <a:solidFill>
                <a:srgbClr val="5C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54" name="文本框 53">
            <a:extLst>
              <a:ext uri="{FF2B5EF4-FFF2-40B4-BE49-F238E27FC236}">
                <a16:creationId xmlns:a16="http://schemas.microsoft.com/office/drawing/2014/main" id="{DF073681-D639-45C0-E42B-B75CECCE667A}"/>
              </a:ext>
            </a:extLst>
          </p:cNvPr>
          <p:cNvSpPr txBox="1"/>
          <p:nvPr/>
        </p:nvSpPr>
        <p:spPr>
          <a:xfrm>
            <a:off x="6668243" y="7034241"/>
            <a:ext cx="10367899" cy="1323439"/>
          </a:xfrm>
          <a:prstGeom prst="rect">
            <a:avLst/>
          </a:prstGeom>
          <a:noFill/>
        </p:spPr>
        <p:txBody>
          <a:bodyPr wrap="square" rtlCol="0">
            <a:spAutoFit/>
          </a:bodyPr>
          <a:lstStyle/>
          <a:p>
            <a:pPr algn="ctr"/>
            <a:r>
              <a:rPr lang="en-US" altLang="zh-CN" sz="4000" spc="130" dirty="0">
                <a:latin typeface="Times New Roman" panose="02020603050405020304" pitchFamily="18" charset="0"/>
                <a:ea typeface="微软雅黑" panose="020B0503020204020204" charset="-122"/>
                <a:cs typeface="Times New Roman" panose="02020603050405020304" pitchFamily="18" charset="0"/>
              </a:rPr>
              <a:t>Nearly </a:t>
            </a:r>
            <a:r>
              <a:rPr lang="en-US" altLang="zh-CN" sz="4000" b="1" spc="130" dirty="0">
                <a:solidFill>
                  <a:schemeClr val="accent2">
                    <a:lumMod val="75000"/>
                  </a:schemeClr>
                </a:solidFill>
                <a:latin typeface="Times New Roman" panose="02020603050405020304" pitchFamily="18" charset="0"/>
                <a:ea typeface="微软雅黑" panose="020B0503020204020204" charset="-122"/>
                <a:cs typeface="Times New Roman" panose="02020603050405020304" pitchFamily="18" charset="0"/>
              </a:rPr>
              <a:t>70 million </a:t>
            </a:r>
            <a:r>
              <a:rPr lang="en-US" altLang="zh-CN" sz="4000" spc="130" dirty="0">
                <a:latin typeface="Times New Roman" panose="02020603050405020304" pitchFamily="18" charset="0"/>
                <a:ea typeface="微软雅黑" panose="020B0503020204020204" charset="-122"/>
                <a:cs typeface="Times New Roman" panose="02020603050405020304" pitchFamily="18" charset="0"/>
              </a:rPr>
              <a:t>stroke patients in China </a:t>
            </a:r>
          </a:p>
          <a:p>
            <a:pPr algn="ctr"/>
            <a:r>
              <a:rPr lang="en-US" altLang="zh-CN" sz="4000" spc="130" dirty="0">
                <a:latin typeface="Times New Roman" panose="02020603050405020304" pitchFamily="18" charset="0"/>
                <a:ea typeface="微软雅黑" panose="020B0503020204020204" charset="-122"/>
                <a:cs typeface="Times New Roman" panose="02020603050405020304" pitchFamily="18" charset="0"/>
              </a:rPr>
              <a:t>More than </a:t>
            </a:r>
            <a:r>
              <a:rPr lang="en-US" altLang="zh-CN" sz="4000" b="1" spc="130" dirty="0">
                <a:solidFill>
                  <a:srgbClr val="4371C5"/>
                </a:solidFill>
                <a:latin typeface="Times New Roman" panose="02020603050405020304" pitchFamily="18" charset="0"/>
                <a:ea typeface="微软雅黑" panose="020B0503020204020204" charset="-122"/>
                <a:cs typeface="Times New Roman" panose="02020603050405020304" pitchFamily="18" charset="0"/>
              </a:rPr>
              <a:t>2 million</a:t>
            </a:r>
            <a:r>
              <a:rPr lang="en-US" altLang="zh-CN" sz="4000" spc="130" dirty="0">
                <a:solidFill>
                  <a:srgbClr val="4371C5"/>
                </a:solidFill>
                <a:latin typeface="Times New Roman" panose="02020603050405020304" pitchFamily="18" charset="0"/>
                <a:ea typeface="微软雅黑" panose="020B0503020204020204" charset="-122"/>
                <a:cs typeface="Times New Roman" panose="02020603050405020304" pitchFamily="18" charset="0"/>
              </a:rPr>
              <a:t> </a:t>
            </a:r>
            <a:r>
              <a:rPr lang="en-US" altLang="zh-CN" sz="4000" spc="130" dirty="0">
                <a:latin typeface="Times New Roman" panose="02020603050405020304" pitchFamily="18" charset="0"/>
                <a:ea typeface="微软雅黑" panose="020B0503020204020204" charset="-122"/>
                <a:cs typeface="Times New Roman" panose="02020603050405020304" pitchFamily="18" charset="0"/>
              </a:rPr>
              <a:t>new cases each year</a:t>
            </a:r>
          </a:p>
        </p:txBody>
      </p:sp>
      <p:grpSp>
        <p:nvGrpSpPr>
          <p:cNvPr id="12" name="组合 11">
            <a:extLst>
              <a:ext uri="{FF2B5EF4-FFF2-40B4-BE49-F238E27FC236}">
                <a16:creationId xmlns:a16="http://schemas.microsoft.com/office/drawing/2014/main" id="{1CED604F-5E6E-A435-5C2F-9A623ECAE1DB}"/>
              </a:ext>
            </a:extLst>
          </p:cNvPr>
          <p:cNvGrpSpPr/>
          <p:nvPr/>
        </p:nvGrpSpPr>
        <p:grpSpPr>
          <a:xfrm>
            <a:off x="7049130" y="8673490"/>
            <a:ext cx="9606124" cy="3785526"/>
            <a:chOff x="8330885" y="10323941"/>
            <a:chExt cx="9227453" cy="3254443"/>
          </a:xfrm>
        </p:grpSpPr>
        <p:grpSp>
          <p:nvGrpSpPr>
            <p:cNvPr id="8" name="组合 7">
              <a:extLst>
                <a:ext uri="{FF2B5EF4-FFF2-40B4-BE49-F238E27FC236}">
                  <a16:creationId xmlns:a16="http://schemas.microsoft.com/office/drawing/2014/main" id="{C8164D43-6064-FE43-E706-7BF75C2EF070}"/>
                </a:ext>
              </a:extLst>
            </p:cNvPr>
            <p:cNvGrpSpPr/>
            <p:nvPr/>
          </p:nvGrpSpPr>
          <p:grpSpPr>
            <a:xfrm>
              <a:off x="8330885" y="10323941"/>
              <a:ext cx="79547" cy="260241"/>
              <a:chOff x="8049188" y="9007130"/>
              <a:chExt cx="317282" cy="1038006"/>
            </a:xfrm>
          </p:grpSpPr>
          <p:sp>
            <p:nvSpPr>
              <p:cNvPr id="4" name="椭圆 3">
                <a:extLst>
                  <a:ext uri="{FF2B5EF4-FFF2-40B4-BE49-F238E27FC236}">
                    <a16:creationId xmlns:a16="http://schemas.microsoft.com/office/drawing/2014/main" id="{90915DF7-1DB6-59EA-E080-F08144AAED5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C7378162-2BD4-E648-C211-E7E0949C473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4" name="组合 453">
              <a:extLst>
                <a:ext uri="{FF2B5EF4-FFF2-40B4-BE49-F238E27FC236}">
                  <a16:creationId xmlns:a16="http://schemas.microsoft.com/office/drawing/2014/main" id="{280AA576-78F1-3965-7B47-D7C370E3DE4B}"/>
                </a:ext>
              </a:extLst>
            </p:cNvPr>
            <p:cNvGrpSpPr/>
            <p:nvPr/>
          </p:nvGrpSpPr>
          <p:grpSpPr>
            <a:xfrm>
              <a:off x="8728619" y="10323941"/>
              <a:ext cx="79547" cy="260241"/>
              <a:chOff x="8049188" y="9007130"/>
              <a:chExt cx="317282" cy="1038006"/>
            </a:xfrm>
          </p:grpSpPr>
          <p:sp>
            <p:nvSpPr>
              <p:cNvPr id="455" name="椭圆 454">
                <a:extLst>
                  <a:ext uri="{FF2B5EF4-FFF2-40B4-BE49-F238E27FC236}">
                    <a16:creationId xmlns:a16="http://schemas.microsoft.com/office/drawing/2014/main" id="{B57D367E-F640-BB4E-8E28-FF2548CA348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等腰三角形 455">
                <a:extLst>
                  <a:ext uri="{FF2B5EF4-FFF2-40B4-BE49-F238E27FC236}">
                    <a16:creationId xmlns:a16="http://schemas.microsoft.com/office/drawing/2014/main" id="{41142AD6-A11E-97F3-DFEF-ABD5CA2EB79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7" name="组合 456">
              <a:extLst>
                <a:ext uri="{FF2B5EF4-FFF2-40B4-BE49-F238E27FC236}">
                  <a16:creationId xmlns:a16="http://schemas.microsoft.com/office/drawing/2014/main" id="{A843634F-5970-36D0-6B7D-B35DC95E8BC5}"/>
                </a:ext>
              </a:extLst>
            </p:cNvPr>
            <p:cNvGrpSpPr/>
            <p:nvPr/>
          </p:nvGrpSpPr>
          <p:grpSpPr>
            <a:xfrm>
              <a:off x="9126355" y="10323941"/>
              <a:ext cx="79547" cy="260241"/>
              <a:chOff x="8049188" y="9007130"/>
              <a:chExt cx="317282" cy="1038006"/>
            </a:xfrm>
          </p:grpSpPr>
          <p:sp>
            <p:nvSpPr>
              <p:cNvPr id="458" name="椭圆 457">
                <a:extLst>
                  <a:ext uri="{FF2B5EF4-FFF2-40B4-BE49-F238E27FC236}">
                    <a16:creationId xmlns:a16="http://schemas.microsoft.com/office/drawing/2014/main" id="{AD42EBE1-4ECB-3C80-01C0-3C939C087AB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等腰三角形 458">
                <a:extLst>
                  <a:ext uri="{FF2B5EF4-FFF2-40B4-BE49-F238E27FC236}">
                    <a16:creationId xmlns:a16="http://schemas.microsoft.com/office/drawing/2014/main" id="{59FEDDAE-E7A8-DC48-F601-97692C55D12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0" name="组合 459">
              <a:extLst>
                <a:ext uri="{FF2B5EF4-FFF2-40B4-BE49-F238E27FC236}">
                  <a16:creationId xmlns:a16="http://schemas.microsoft.com/office/drawing/2014/main" id="{896E3C66-8A41-2877-CA5B-015039317B22}"/>
                </a:ext>
              </a:extLst>
            </p:cNvPr>
            <p:cNvGrpSpPr/>
            <p:nvPr/>
          </p:nvGrpSpPr>
          <p:grpSpPr>
            <a:xfrm>
              <a:off x="9524089" y="10323941"/>
              <a:ext cx="79547" cy="260241"/>
              <a:chOff x="8049188" y="9007130"/>
              <a:chExt cx="317282" cy="1038006"/>
            </a:xfrm>
          </p:grpSpPr>
          <p:sp>
            <p:nvSpPr>
              <p:cNvPr id="461" name="椭圆 460">
                <a:extLst>
                  <a:ext uri="{FF2B5EF4-FFF2-40B4-BE49-F238E27FC236}">
                    <a16:creationId xmlns:a16="http://schemas.microsoft.com/office/drawing/2014/main" id="{227DB516-BBE3-E638-1269-9F177E5C22B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等腰三角形 461">
                <a:extLst>
                  <a:ext uri="{FF2B5EF4-FFF2-40B4-BE49-F238E27FC236}">
                    <a16:creationId xmlns:a16="http://schemas.microsoft.com/office/drawing/2014/main" id="{9249350D-218E-FF48-2CBA-ADFACE4B2DA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3" name="组合 462">
              <a:extLst>
                <a:ext uri="{FF2B5EF4-FFF2-40B4-BE49-F238E27FC236}">
                  <a16:creationId xmlns:a16="http://schemas.microsoft.com/office/drawing/2014/main" id="{B3285836-1D50-C4C5-7958-CE7EB64F1B49}"/>
                </a:ext>
              </a:extLst>
            </p:cNvPr>
            <p:cNvGrpSpPr/>
            <p:nvPr/>
          </p:nvGrpSpPr>
          <p:grpSpPr>
            <a:xfrm>
              <a:off x="9921825" y="10323941"/>
              <a:ext cx="79547" cy="260241"/>
              <a:chOff x="8049188" y="9007130"/>
              <a:chExt cx="317282" cy="1038006"/>
            </a:xfrm>
          </p:grpSpPr>
          <p:sp>
            <p:nvSpPr>
              <p:cNvPr id="464" name="椭圆 463">
                <a:extLst>
                  <a:ext uri="{FF2B5EF4-FFF2-40B4-BE49-F238E27FC236}">
                    <a16:creationId xmlns:a16="http://schemas.microsoft.com/office/drawing/2014/main" id="{1746A9E9-5CB1-DF8E-61D6-1E0DA66D9AC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等腰三角形 464">
                <a:extLst>
                  <a:ext uri="{FF2B5EF4-FFF2-40B4-BE49-F238E27FC236}">
                    <a16:creationId xmlns:a16="http://schemas.microsoft.com/office/drawing/2014/main" id="{2AA3FFEA-A58A-9AF3-FEAE-3041C889C98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6" name="组合 465">
              <a:extLst>
                <a:ext uri="{FF2B5EF4-FFF2-40B4-BE49-F238E27FC236}">
                  <a16:creationId xmlns:a16="http://schemas.microsoft.com/office/drawing/2014/main" id="{C3A41B82-E600-61C0-7C1C-B4D34B0670C5}"/>
                </a:ext>
              </a:extLst>
            </p:cNvPr>
            <p:cNvGrpSpPr/>
            <p:nvPr/>
          </p:nvGrpSpPr>
          <p:grpSpPr>
            <a:xfrm>
              <a:off x="10319559" y="10323941"/>
              <a:ext cx="79547" cy="260241"/>
              <a:chOff x="8049188" y="9007130"/>
              <a:chExt cx="317282" cy="1038006"/>
            </a:xfrm>
          </p:grpSpPr>
          <p:sp>
            <p:nvSpPr>
              <p:cNvPr id="467" name="椭圆 466">
                <a:extLst>
                  <a:ext uri="{FF2B5EF4-FFF2-40B4-BE49-F238E27FC236}">
                    <a16:creationId xmlns:a16="http://schemas.microsoft.com/office/drawing/2014/main" id="{E25AF172-49E4-2EED-401C-7294E6EDDEA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等腰三角形 467">
                <a:extLst>
                  <a:ext uri="{FF2B5EF4-FFF2-40B4-BE49-F238E27FC236}">
                    <a16:creationId xmlns:a16="http://schemas.microsoft.com/office/drawing/2014/main" id="{E3841129-5CEB-9C94-AC76-ACAE7C65FD6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9" name="组合 468">
              <a:extLst>
                <a:ext uri="{FF2B5EF4-FFF2-40B4-BE49-F238E27FC236}">
                  <a16:creationId xmlns:a16="http://schemas.microsoft.com/office/drawing/2014/main" id="{5E1D07B9-6CF4-0852-0DB3-B2570F650CC6}"/>
                </a:ext>
              </a:extLst>
            </p:cNvPr>
            <p:cNvGrpSpPr/>
            <p:nvPr/>
          </p:nvGrpSpPr>
          <p:grpSpPr>
            <a:xfrm>
              <a:off x="10717295" y="10323941"/>
              <a:ext cx="79547" cy="260241"/>
              <a:chOff x="8049188" y="9007130"/>
              <a:chExt cx="317282" cy="1038006"/>
            </a:xfrm>
          </p:grpSpPr>
          <p:sp>
            <p:nvSpPr>
              <p:cNvPr id="470" name="椭圆 469">
                <a:extLst>
                  <a:ext uri="{FF2B5EF4-FFF2-40B4-BE49-F238E27FC236}">
                    <a16:creationId xmlns:a16="http://schemas.microsoft.com/office/drawing/2014/main" id="{3A7C4EF0-7D9E-4DF2-0A77-1D31AAE8D52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等腰三角形 470">
                <a:extLst>
                  <a:ext uri="{FF2B5EF4-FFF2-40B4-BE49-F238E27FC236}">
                    <a16:creationId xmlns:a16="http://schemas.microsoft.com/office/drawing/2014/main" id="{368011B6-B3CC-CA1A-E5B1-57258F585A4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2" name="组合 471">
              <a:extLst>
                <a:ext uri="{FF2B5EF4-FFF2-40B4-BE49-F238E27FC236}">
                  <a16:creationId xmlns:a16="http://schemas.microsoft.com/office/drawing/2014/main" id="{C582A7DE-0AFA-1B82-87EA-EF0BD20E5E8F}"/>
                </a:ext>
              </a:extLst>
            </p:cNvPr>
            <p:cNvGrpSpPr/>
            <p:nvPr/>
          </p:nvGrpSpPr>
          <p:grpSpPr>
            <a:xfrm>
              <a:off x="11115030" y="10323941"/>
              <a:ext cx="79547" cy="260241"/>
              <a:chOff x="8049188" y="9007130"/>
              <a:chExt cx="317282" cy="1038006"/>
            </a:xfrm>
          </p:grpSpPr>
          <p:sp>
            <p:nvSpPr>
              <p:cNvPr id="473" name="椭圆 472">
                <a:extLst>
                  <a:ext uri="{FF2B5EF4-FFF2-40B4-BE49-F238E27FC236}">
                    <a16:creationId xmlns:a16="http://schemas.microsoft.com/office/drawing/2014/main" id="{13C633C8-6A11-BE4B-EC1A-3882BD1AB79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等腰三角形 473">
                <a:extLst>
                  <a:ext uri="{FF2B5EF4-FFF2-40B4-BE49-F238E27FC236}">
                    <a16:creationId xmlns:a16="http://schemas.microsoft.com/office/drawing/2014/main" id="{FD790633-B5F6-B5C4-A7F1-8EF7DF45149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5" name="组合 474">
              <a:extLst>
                <a:ext uri="{FF2B5EF4-FFF2-40B4-BE49-F238E27FC236}">
                  <a16:creationId xmlns:a16="http://schemas.microsoft.com/office/drawing/2014/main" id="{095A44FC-AD55-D03F-05CF-B5F744704B27}"/>
                </a:ext>
              </a:extLst>
            </p:cNvPr>
            <p:cNvGrpSpPr/>
            <p:nvPr/>
          </p:nvGrpSpPr>
          <p:grpSpPr>
            <a:xfrm>
              <a:off x="11512765" y="10323941"/>
              <a:ext cx="79547" cy="260241"/>
              <a:chOff x="8049188" y="9007130"/>
              <a:chExt cx="317282" cy="1038006"/>
            </a:xfrm>
          </p:grpSpPr>
          <p:sp>
            <p:nvSpPr>
              <p:cNvPr id="476" name="椭圆 475">
                <a:extLst>
                  <a:ext uri="{FF2B5EF4-FFF2-40B4-BE49-F238E27FC236}">
                    <a16:creationId xmlns:a16="http://schemas.microsoft.com/office/drawing/2014/main" id="{A655707A-DF75-6D9F-1670-F122743F089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等腰三角形 476">
                <a:extLst>
                  <a:ext uri="{FF2B5EF4-FFF2-40B4-BE49-F238E27FC236}">
                    <a16:creationId xmlns:a16="http://schemas.microsoft.com/office/drawing/2014/main" id="{253802FC-FFCC-BB99-6FF1-C94B200CBC1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5" name="组合 504">
              <a:extLst>
                <a:ext uri="{FF2B5EF4-FFF2-40B4-BE49-F238E27FC236}">
                  <a16:creationId xmlns:a16="http://schemas.microsoft.com/office/drawing/2014/main" id="{F4EE2FEC-25CC-6F60-BC10-2C2F0EDA9A0F}"/>
                </a:ext>
              </a:extLst>
            </p:cNvPr>
            <p:cNvGrpSpPr/>
            <p:nvPr/>
          </p:nvGrpSpPr>
          <p:grpSpPr>
            <a:xfrm>
              <a:off x="8330885" y="10751684"/>
              <a:ext cx="79547" cy="260241"/>
              <a:chOff x="8049188" y="9007130"/>
              <a:chExt cx="317282" cy="1038006"/>
            </a:xfrm>
          </p:grpSpPr>
          <p:sp>
            <p:nvSpPr>
              <p:cNvPr id="506" name="椭圆 505">
                <a:extLst>
                  <a:ext uri="{FF2B5EF4-FFF2-40B4-BE49-F238E27FC236}">
                    <a16:creationId xmlns:a16="http://schemas.microsoft.com/office/drawing/2014/main" id="{C11D685E-F876-EE0E-5116-F549099C72C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等腰三角形 506">
                <a:extLst>
                  <a:ext uri="{FF2B5EF4-FFF2-40B4-BE49-F238E27FC236}">
                    <a16:creationId xmlns:a16="http://schemas.microsoft.com/office/drawing/2014/main" id="{316E487E-1A11-EF84-84C8-5258F317D4B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8" name="组合 507">
              <a:extLst>
                <a:ext uri="{FF2B5EF4-FFF2-40B4-BE49-F238E27FC236}">
                  <a16:creationId xmlns:a16="http://schemas.microsoft.com/office/drawing/2014/main" id="{5DCABD56-E845-D176-FCC1-334DAE5B27F4}"/>
                </a:ext>
              </a:extLst>
            </p:cNvPr>
            <p:cNvGrpSpPr/>
            <p:nvPr/>
          </p:nvGrpSpPr>
          <p:grpSpPr>
            <a:xfrm>
              <a:off x="8728619" y="10751684"/>
              <a:ext cx="79547" cy="260241"/>
              <a:chOff x="8049188" y="9007130"/>
              <a:chExt cx="317282" cy="1038006"/>
            </a:xfrm>
          </p:grpSpPr>
          <p:sp>
            <p:nvSpPr>
              <p:cNvPr id="509" name="椭圆 508">
                <a:extLst>
                  <a:ext uri="{FF2B5EF4-FFF2-40B4-BE49-F238E27FC236}">
                    <a16:creationId xmlns:a16="http://schemas.microsoft.com/office/drawing/2014/main" id="{73ABB561-7BE8-EB9E-B4B5-C2135D33151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等腰三角形 509">
                <a:extLst>
                  <a:ext uri="{FF2B5EF4-FFF2-40B4-BE49-F238E27FC236}">
                    <a16:creationId xmlns:a16="http://schemas.microsoft.com/office/drawing/2014/main" id="{88DA48E6-1742-8764-55BF-AA0DF19E5D2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1" name="组合 510">
              <a:extLst>
                <a:ext uri="{FF2B5EF4-FFF2-40B4-BE49-F238E27FC236}">
                  <a16:creationId xmlns:a16="http://schemas.microsoft.com/office/drawing/2014/main" id="{CD21EE3B-32C0-511E-09C1-9F85CDE87134}"/>
                </a:ext>
              </a:extLst>
            </p:cNvPr>
            <p:cNvGrpSpPr/>
            <p:nvPr/>
          </p:nvGrpSpPr>
          <p:grpSpPr>
            <a:xfrm>
              <a:off x="9126355" y="10751684"/>
              <a:ext cx="79547" cy="260241"/>
              <a:chOff x="8049188" y="9007130"/>
              <a:chExt cx="317282" cy="1038006"/>
            </a:xfrm>
          </p:grpSpPr>
          <p:sp>
            <p:nvSpPr>
              <p:cNvPr id="512" name="椭圆 511">
                <a:extLst>
                  <a:ext uri="{FF2B5EF4-FFF2-40B4-BE49-F238E27FC236}">
                    <a16:creationId xmlns:a16="http://schemas.microsoft.com/office/drawing/2014/main" id="{5CF0E1B7-6418-88F8-7E9A-48538033419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等腰三角形 512">
                <a:extLst>
                  <a:ext uri="{FF2B5EF4-FFF2-40B4-BE49-F238E27FC236}">
                    <a16:creationId xmlns:a16="http://schemas.microsoft.com/office/drawing/2014/main" id="{3E7D1418-836D-784A-823B-C43C8179CCE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4" name="组合 513">
              <a:extLst>
                <a:ext uri="{FF2B5EF4-FFF2-40B4-BE49-F238E27FC236}">
                  <a16:creationId xmlns:a16="http://schemas.microsoft.com/office/drawing/2014/main" id="{74291BA5-F68A-AEF5-86CD-8DE74B7282EC}"/>
                </a:ext>
              </a:extLst>
            </p:cNvPr>
            <p:cNvGrpSpPr/>
            <p:nvPr/>
          </p:nvGrpSpPr>
          <p:grpSpPr>
            <a:xfrm>
              <a:off x="9524089" y="10751684"/>
              <a:ext cx="79547" cy="260241"/>
              <a:chOff x="8049188" y="9007130"/>
              <a:chExt cx="317282" cy="1038006"/>
            </a:xfrm>
          </p:grpSpPr>
          <p:sp>
            <p:nvSpPr>
              <p:cNvPr id="515" name="椭圆 514">
                <a:extLst>
                  <a:ext uri="{FF2B5EF4-FFF2-40B4-BE49-F238E27FC236}">
                    <a16:creationId xmlns:a16="http://schemas.microsoft.com/office/drawing/2014/main" id="{06927463-E7FA-EE62-88D2-5896B9DECF3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等腰三角形 515">
                <a:extLst>
                  <a:ext uri="{FF2B5EF4-FFF2-40B4-BE49-F238E27FC236}">
                    <a16:creationId xmlns:a16="http://schemas.microsoft.com/office/drawing/2014/main" id="{4B34A0C6-6DE3-B37F-1E20-55EDA85EF1D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7" name="组合 516">
              <a:extLst>
                <a:ext uri="{FF2B5EF4-FFF2-40B4-BE49-F238E27FC236}">
                  <a16:creationId xmlns:a16="http://schemas.microsoft.com/office/drawing/2014/main" id="{C6187200-DD9A-A632-C097-29A623F74F72}"/>
                </a:ext>
              </a:extLst>
            </p:cNvPr>
            <p:cNvGrpSpPr/>
            <p:nvPr/>
          </p:nvGrpSpPr>
          <p:grpSpPr>
            <a:xfrm>
              <a:off x="9921825" y="10751684"/>
              <a:ext cx="79547" cy="260241"/>
              <a:chOff x="8049188" y="9007130"/>
              <a:chExt cx="317282" cy="1038006"/>
            </a:xfrm>
          </p:grpSpPr>
          <p:sp>
            <p:nvSpPr>
              <p:cNvPr id="518" name="椭圆 517">
                <a:extLst>
                  <a:ext uri="{FF2B5EF4-FFF2-40B4-BE49-F238E27FC236}">
                    <a16:creationId xmlns:a16="http://schemas.microsoft.com/office/drawing/2014/main" id="{1506975E-6375-D417-17DE-295EE8D1FCB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等腰三角形 518">
                <a:extLst>
                  <a:ext uri="{FF2B5EF4-FFF2-40B4-BE49-F238E27FC236}">
                    <a16:creationId xmlns:a16="http://schemas.microsoft.com/office/drawing/2014/main" id="{43BFDB28-A844-856B-3C28-A123D121452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0" name="组合 519">
              <a:extLst>
                <a:ext uri="{FF2B5EF4-FFF2-40B4-BE49-F238E27FC236}">
                  <a16:creationId xmlns:a16="http://schemas.microsoft.com/office/drawing/2014/main" id="{15703B4C-AE66-A10C-F271-3E5D155424C0}"/>
                </a:ext>
              </a:extLst>
            </p:cNvPr>
            <p:cNvGrpSpPr/>
            <p:nvPr/>
          </p:nvGrpSpPr>
          <p:grpSpPr>
            <a:xfrm>
              <a:off x="10319559" y="10751684"/>
              <a:ext cx="79547" cy="260241"/>
              <a:chOff x="8049188" y="9007130"/>
              <a:chExt cx="317282" cy="1038006"/>
            </a:xfrm>
          </p:grpSpPr>
          <p:sp>
            <p:nvSpPr>
              <p:cNvPr id="521" name="椭圆 520">
                <a:extLst>
                  <a:ext uri="{FF2B5EF4-FFF2-40B4-BE49-F238E27FC236}">
                    <a16:creationId xmlns:a16="http://schemas.microsoft.com/office/drawing/2014/main" id="{23A72631-657F-88F4-688D-95D100301A9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等腰三角形 521">
                <a:extLst>
                  <a:ext uri="{FF2B5EF4-FFF2-40B4-BE49-F238E27FC236}">
                    <a16:creationId xmlns:a16="http://schemas.microsoft.com/office/drawing/2014/main" id="{2304B381-4BC9-271E-A8C0-AA92B90E4A7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3" name="组合 522">
              <a:extLst>
                <a:ext uri="{FF2B5EF4-FFF2-40B4-BE49-F238E27FC236}">
                  <a16:creationId xmlns:a16="http://schemas.microsoft.com/office/drawing/2014/main" id="{9A9708DE-4EC8-1D95-4658-7E0625528020}"/>
                </a:ext>
              </a:extLst>
            </p:cNvPr>
            <p:cNvGrpSpPr/>
            <p:nvPr/>
          </p:nvGrpSpPr>
          <p:grpSpPr>
            <a:xfrm>
              <a:off x="10717295" y="10751684"/>
              <a:ext cx="79547" cy="260241"/>
              <a:chOff x="8049188" y="9007130"/>
              <a:chExt cx="317282" cy="1038006"/>
            </a:xfrm>
          </p:grpSpPr>
          <p:sp>
            <p:nvSpPr>
              <p:cNvPr id="524" name="椭圆 523">
                <a:extLst>
                  <a:ext uri="{FF2B5EF4-FFF2-40B4-BE49-F238E27FC236}">
                    <a16:creationId xmlns:a16="http://schemas.microsoft.com/office/drawing/2014/main" id="{8777F921-FD76-DE3A-423F-E8A5FEB564B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等腰三角形 524">
                <a:extLst>
                  <a:ext uri="{FF2B5EF4-FFF2-40B4-BE49-F238E27FC236}">
                    <a16:creationId xmlns:a16="http://schemas.microsoft.com/office/drawing/2014/main" id="{8885E557-7B4B-8B90-63CA-E4D87EF22E0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6" name="组合 525">
              <a:extLst>
                <a:ext uri="{FF2B5EF4-FFF2-40B4-BE49-F238E27FC236}">
                  <a16:creationId xmlns:a16="http://schemas.microsoft.com/office/drawing/2014/main" id="{A0E0301B-50A3-CA3F-E05F-E6916CE7844A}"/>
                </a:ext>
              </a:extLst>
            </p:cNvPr>
            <p:cNvGrpSpPr/>
            <p:nvPr/>
          </p:nvGrpSpPr>
          <p:grpSpPr>
            <a:xfrm>
              <a:off x="11115030" y="10751684"/>
              <a:ext cx="79547" cy="260241"/>
              <a:chOff x="8049188" y="9007130"/>
              <a:chExt cx="317282" cy="1038006"/>
            </a:xfrm>
          </p:grpSpPr>
          <p:sp>
            <p:nvSpPr>
              <p:cNvPr id="527" name="椭圆 526">
                <a:extLst>
                  <a:ext uri="{FF2B5EF4-FFF2-40B4-BE49-F238E27FC236}">
                    <a16:creationId xmlns:a16="http://schemas.microsoft.com/office/drawing/2014/main" id="{66F141CF-3A7B-FCB7-FF19-C11DD4D1608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等腰三角形 527">
                <a:extLst>
                  <a:ext uri="{FF2B5EF4-FFF2-40B4-BE49-F238E27FC236}">
                    <a16:creationId xmlns:a16="http://schemas.microsoft.com/office/drawing/2014/main" id="{06AAF0F9-573E-2B0F-DECB-36751F324AF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9" name="组合 528">
              <a:extLst>
                <a:ext uri="{FF2B5EF4-FFF2-40B4-BE49-F238E27FC236}">
                  <a16:creationId xmlns:a16="http://schemas.microsoft.com/office/drawing/2014/main" id="{9F094B4C-408F-79D6-D43B-FAD09B27F155}"/>
                </a:ext>
              </a:extLst>
            </p:cNvPr>
            <p:cNvGrpSpPr/>
            <p:nvPr/>
          </p:nvGrpSpPr>
          <p:grpSpPr>
            <a:xfrm>
              <a:off x="11512765" y="10751684"/>
              <a:ext cx="79547" cy="260241"/>
              <a:chOff x="8049188" y="9007130"/>
              <a:chExt cx="317282" cy="1038006"/>
            </a:xfrm>
          </p:grpSpPr>
          <p:sp>
            <p:nvSpPr>
              <p:cNvPr id="530" name="椭圆 529">
                <a:extLst>
                  <a:ext uri="{FF2B5EF4-FFF2-40B4-BE49-F238E27FC236}">
                    <a16:creationId xmlns:a16="http://schemas.microsoft.com/office/drawing/2014/main" id="{2649A39F-25C6-A90B-C56B-B5BE5A349D6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等腰三角形 530">
                <a:extLst>
                  <a:ext uri="{FF2B5EF4-FFF2-40B4-BE49-F238E27FC236}">
                    <a16:creationId xmlns:a16="http://schemas.microsoft.com/office/drawing/2014/main" id="{023CF4E0-42D1-AAF6-4807-B3C2D87E27A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2" name="组合 531">
              <a:extLst>
                <a:ext uri="{FF2B5EF4-FFF2-40B4-BE49-F238E27FC236}">
                  <a16:creationId xmlns:a16="http://schemas.microsoft.com/office/drawing/2014/main" id="{724A61B6-88AA-D49B-6EC7-B318B2A83C7D}"/>
                </a:ext>
              </a:extLst>
            </p:cNvPr>
            <p:cNvGrpSpPr/>
            <p:nvPr/>
          </p:nvGrpSpPr>
          <p:grpSpPr>
            <a:xfrm>
              <a:off x="8330885" y="11179427"/>
              <a:ext cx="79547" cy="260241"/>
              <a:chOff x="8049188" y="9007130"/>
              <a:chExt cx="317282" cy="1038006"/>
            </a:xfrm>
          </p:grpSpPr>
          <p:sp>
            <p:nvSpPr>
              <p:cNvPr id="533" name="椭圆 532">
                <a:extLst>
                  <a:ext uri="{FF2B5EF4-FFF2-40B4-BE49-F238E27FC236}">
                    <a16:creationId xmlns:a16="http://schemas.microsoft.com/office/drawing/2014/main" id="{31D684D5-3116-7EB2-AC29-047CC5C0DAD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等腰三角形 533">
                <a:extLst>
                  <a:ext uri="{FF2B5EF4-FFF2-40B4-BE49-F238E27FC236}">
                    <a16:creationId xmlns:a16="http://schemas.microsoft.com/office/drawing/2014/main" id="{D1D4592A-A469-386F-DF63-89AEEFADE2B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5" name="组合 534">
              <a:extLst>
                <a:ext uri="{FF2B5EF4-FFF2-40B4-BE49-F238E27FC236}">
                  <a16:creationId xmlns:a16="http://schemas.microsoft.com/office/drawing/2014/main" id="{C637375F-2D67-35A4-7C8A-CC1F496BA5C8}"/>
                </a:ext>
              </a:extLst>
            </p:cNvPr>
            <p:cNvGrpSpPr/>
            <p:nvPr/>
          </p:nvGrpSpPr>
          <p:grpSpPr>
            <a:xfrm>
              <a:off x="8728619" y="11179427"/>
              <a:ext cx="79547" cy="260241"/>
              <a:chOff x="8049188" y="9007130"/>
              <a:chExt cx="317282" cy="1038006"/>
            </a:xfrm>
          </p:grpSpPr>
          <p:sp>
            <p:nvSpPr>
              <p:cNvPr id="536" name="椭圆 535">
                <a:extLst>
                  <a:ext uri="{FF2B5EF4-FFF2-40B4-BE49-F238E27FC236}">
                    <a16:creationId xmlns:a16="http://schemas.microsoft.com/office/drawing/2014/main" id="{41136E2B-25D9-3F0F-3583-C82B515FAA7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等腰三角形 536">
                <a:extLst>
                  <a:ext uri="{FF2B5EF4-FFF2-40B4-BE49-F238E27FC236}">
                    <a16:creationId xmlns:a16="http://schemas.microsoft.com/office/drawing/2014/main" id="{498D013E-5CC2-6419-C508-81AC22E4D26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8" name="组合 537">
              <a:extLst>
                <a:ext uri="{FF2B5EF4-FFF2-40B4-BE49-F238E27FC236}">
                  <a16:creationId xmlns:a16="http://schemas.microsoft.com/office/drawing/2014/main" id="{55D1428E-7B17-9461-7FA2-D58669FF1D43}"/>
                </a:ext>
              </a:extLst>
            </p:cNvPr>
            <p:cNvGrpSpPr/>
            <p:nvPr/>
          </p:nvGrpSpPr>
          <p:grpSpPr>
            <a:xfrm>
              <a:off x="9126355" y="11179427"/>
              <a:ext cx="79547" cy="260241"/>
              <a:chOff x="8049188" y="9007130"/>
              <a:chExt cx="317282" cy="1038006"/>
            </a:xfrm>
          </p:grpSpPr>
          <p:sp>
            <p:nvSpPr>
              <p:cNvPr id="539" name="椭圆 538">
                <a:extLst>
                  <a:ext uri="{FF2B5EF4-FFF2-40B4-BE49-F238E27FC236}">
                    <a16:creationId xmlns:a16="http://schemas.microsoft.com/office/drawing/2014/main" id="{D0168938-2454-D64C-5453-1E86A388933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等腰三角形 539">
                <a:extLst>
                  <a:ext uri="{FF2B5EF4-FFF2-40B4-BE49-F238E27FC236}">
                    <a16:creationId xmlns:a16="http://schemas.microsoft.com/office/drawing/2014/main" id="{35EA4294-57A7-B7B1-9EEB-99C432CCD7B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1" name="组合 540">
              <a:extLst>
                <a:ext uri="{FF2B5EF4-FFF2-40B4-BE49-F238E27FC236}">
                  <a16:creationId xmlns:a16="http://schemas.microsoft.com/office/drawing/2014/main" id="{85DA23DD-00EB-CE11-1BC5-6BA1FFA20931}"/>
                </a:ext>
              </a:extLst>
            </p:cNvPr>
            <p:cNvGrpSpPr/>
            <p:nvPr/>
          </p:nvGrpSpPr>
          <p:grpSpPr>
            <a:xfrm>
              <a:off x="9524089" y="11179427"/>
              <a:ext cx="79547" cy="260241"/>
              <a:chOff x="8049188" y="9007130"/>
              <a:chExt cx="317282" cy="1038006"/>
            </a:xfrm>
          </p:grpSpPr>
          <p:sp>
            <p:nvSpPr>
              <p:cNvPr id="542" name="椭圆 541">
                <a:extLst>
                  <a:ext uri="{FF2B5EF4-FFF2-40B4-BE49-F238E27FC236}">
                    <a16:creationId xmlns:a16="http://schemas.microsoft.com/office/drawing/2014/main" id="{5949E55C-36B4-828F-4E59-3D8F2FFEA18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等腰三角形 542">
                <a:extLst>
                  <a:ext uri="{FF2B5EF4-FFF2-40B4-BE49-F238E27FC236}">
                    <a16:creationId xmlns:a16="http://schemas.microsoft.com/office/drawing/2014/main" id="{95568548-F26A-5EA4-923A-2B3A315AB9B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4" name="组合 543">
              <a:extLst>
                <a:ext uri="{FF2B5EF4-FFF2-40B4-BE49-F238E27FC236}">
                  <a16:creationId xmlns:a16="http://schemas.microsoft.com/office/drawing/2014/main" id="{1BE592A3-7B03-1ACF-F175-40EE65BDD685}"/>
                </a:ext>
              </a:extLst>
            </p:cNvPr>
            <p:cNvGrpSpPr/>
            <p:nvPr/>
          </p:nvGrpSpPr>
          <p:grpSpPr>
            <a:xfrm>
              <a:off x="9921825" y="11179427"/>
              <a:ext cx="79547" cy="260241"/>
              <a:chOff x="8049188" y="9007130"/>
              <a:chExt cx="317282" cy="1038006"/>
            </a:xfrm>
          </p:grpSpPr>
          <p:sp>
            <p:nvSpPr>
              <p:cNvPr id="545" name="椭圆 544">
                <a:extLst>
                  <a:ext uri="{FF2B5EF4-FFF2-40B4-BE49-F238E27FC236}">
                    <a16:creationId xmlns:a16="http://schemas.microsoft.com/office/drawing/2014/main" id="{1FEF3996-10E1-37A1-FEC9-0AE502D1444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等腰三角形 545">
                <a:extLst>
                  <a:ext uri="{FF2B5EF4-FFF2-40B4-BE49-F238E27FC236}">
                    <a16:creationId xmlns:a16="http://schemas.microsoft.com/office/drawing/2014/main" id="{4DBF71BA-A2A0-5E63-5877-963A4A3CF56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7" name="组合 546">
              <a:extLst>
                <a:ext uri="{FF2B5EF4-FFF2-40B4-BE49-F238E27FC236}">
                  <a16:creationId xmlns:a16="http://schemas.microsoft.com/office/drawing/2014/main" id="{1609FD2E-A418-E6F2-45A7-D73C837ED57C}"/>
                </a:ext>
              </a:extLst>
            </p:cNvPr>
            <p:cNvGrpSpPr/>
            <p:nvPr/>
          </p:nvGrpSpPr>
          <p:grpSpPr>
            <a:xfrm>
              <a:off x="10319559" y="11179427"/>
              <a:ext cx="79547" cy="260241"/>
              <a:chOff x="8049188" y="9007130"/>
              <a:chExt cx="317282" cy="1038006"/>
            </a:xfrm>
          </p:grpSpPr>
          <p:sp>
            <p:nvSpPr>
              <p:cNvPr id="548" name="椭圆 547">
                <a:extLst>
                  <a:ext uri="{FF2B5EF4-FFF2-40B4-BE49-F238E27FC236}">
                    <a16:creationId xmlns:a16="http://schemas.microsoft.com/office/drawing/2014/main" id="{F1C39022-6348-A0CA-A659-80465A64850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等腰三角形 548">
                <a:extLst>
                  <a:ext uri="{FF2B5EF4-FFF2-40B4-BE49-F238E27FC236}">
                    <a16:creationId xmlns:a16="http://schemas.microsoft.com/office/drawing/2014/main" id="{A703D6A4-1973-3868-B4A5-F4AF7E35504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0" name="组合 549">
              <a:extLst>
                <a:ext uri="{FF2B5EF4-FFF2-40B4-BE49-F238E27FC236}">
                  <a16:creationId xmlns:a16="http://schemas.microsoft.com/office/drawing/2014/main" id="{C53AD442-B872-883A-9618-F46A78BD24DB}"/>
                </a:ext>
              </a:extLst>
            </p:cNvPr>
            <p:cNvGrpSpPr/>
            <p:nvPr/>
          </p:nvGrpSpPr>
          <p:grpSpPr>
            <a:xfrm>
              <a:off x="10717295" y="11179427"/>
              <a:ext cx="79547" cy="260241"/>
              <a:chOff x="8049188" y="9007130"/>
              <a:chExt cx="317282" cy="1038006"/>
            </a:xfrm>
          </p:grpSpPr>
          <p:sp>
            <p:nvSpPr>
              <p:cNvPr id="551" name="椭圆 550">
                <a:extLst>
                  <a:ext uri="{FF2B5EF4-FFF2-40B4-BE49-F238E27FC236}">
                    <a16:creationId xmlns:a16="http://schemas.microsoft.com/office/drawing/2014/main" id="{8F61925A-20CB-279A-51C7-E8EBAC3DA5C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等腰三角形 551">
                <a:extLst>
                  <a:ext uri="{FF2B5EF4-FFF2-40B4-BE49-F238E27FC236}">
                    <a16:creationId xmlns:a16="http://schemas.microsoft.com/office/drawing/2014/main" id="{FA09B67F-1C53-0F54-3627-C0ACC25C08C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3" name="组合 552">
              <a:extLst>
                <a:ext uri="{FF2B5EF4-FFF2-40B4-BE49-F238E27FC236}">
                  <a16:creationId xmlns:a16="http://schemas.microsoft.com/office/drawing/2014/main" id="{ED29D20B-D252-E29D-5B69-CB0B8B184232}"/>
                </a:ext>
              </a:extLst>
            </p:cNvPr>
            <p:cNvGrpSpPr/>
            <p:nvPr/>
          </p:nvGrpSpPr>
          <p:grpSpPr>
            <a:xfrm>
              <a:off x="11115030" y="11179427"/>
              <a:ext cx="79547" cy="260241"/>
              <a:chOff x="8049188" y="9007130"/>
              <a:chExt cx="317282" cy="1038006"/>
            </a:xfrm>
          </p:grpSpPr>
          <p:sp>
            <p:nvSpPr>
              <p:cNvPr id="554" name="椭圆 553">
                <a:extLst>
                  <a:ext uri="{FF2B5EF4-FFF2-40B4-BE49-F238E27FC236}">
                    <a16:creationId xmlns:a16="http://schemas.microsoft.com/office/drawing/2014/main" id="{8EC79F7A-0D86-E13E-C063-1A64A8D1D0A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等腰三角形 554">
                <a:extLst>
                  <a:ext uri="{FF2B5EF4-FFF2-40B4-BE49-F238E27FC236}">
                    <a16:creationId xmlns:a16="http://schemas.microsoft.com/office/drawing/2014/main" id="{0B84BAD7-108C-5E4A-8E0D-B75676C222D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6" name="组合 555">
              <a:extLst>
                <a:ext uri="{FF2B5EF4-FFF2-40B4-BE49-F238E27FC236}">
                  <a16:creationId xmlns:a16="http://schemas.microsoft.com/office/drawing/2014/main" id="{841BA8A3-C2A6-91DB-B0F5-C269042279FE}"/>
                </a:ext>
              </a:extLst>
            </p:cNvPr>
            <p:cNvGrpSpPr/>
            <p:nvPr/>
          </p:nvGrpSpPr>
          <p:grpSpPr>
            <a:xfrm>
              <a:off x="11512765" y="11179427"/>
              <a:ext cx="79547" cy="260241"/>
              <a:chOff x="8049188" y="9007130"/>
              <a:chExt cx="317282" cy="1038006"/>
            </a:xfrm>
          </p:grpSpPr>
          <p:sp>
            <p:nvSpPr>
              <p:cNvPr id="557" name="椭圆 556">
                <a:extLst>
                  <a:ext uri="{FF2B5EF4-FFF2-40B4-BE49-F238E27FC236}">
                    <a16:creationId xmlns:a16="http://schemas.microsoft.com/office/drawing/2014/main" id="{C438B490-CD7F-15E2-46F2-F802F028036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等腰三角形 557">
                <a:extLst>
                  <a:ext uri="{FF2B5EF4-FFF2-40B4-BE49-F238E27FC236}">
                    <a16:creationId xmlns:a16="http://schemas.microsoft.com/office/drawing/2014/main" id="{BA9CAC94-4B73-65D8-C21F-14891A7DC73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9" name="组合 558">
              <a:extLst>
                <a:ext uri="{FF2B5EF4-FFF2-40B4-BE49-F238E27FC236}">
                  <a16:creationId xmlns:a16="http://schemas.microsoft.com/office/drawing/2014/main" id="{479C9960-3ED5-4F5B-2C46-746A012A32E5}"/>
                </a:ext>
              </a:extLst>
            </p:cNvPr>
            <p:cNvGrpSpPr/>
            <p:nvPr/>
          </p:nvGrpSpPr>
          <p:grpSpPr>
            <a:xfrm>
              <a:off x="8330885" y="11607170"/>
              <a:ext cx="79547" cy="260241"/>
              <a:chOff x="8049188" y="9007130"/>
              <a:chExt cx="317282" cy="1038006"/>
            </a:xfrm>
          </p:grpSpPr>
          <p:sp>
            <p:nvSpPr>
              <p:cNvPr id="560" name="椭圆 559">
                <a:extLst>
                  <a:ext uri="{FF2B5EF4-FFF2-40B4-BE49-F238E27FC236}">
                    <a16:creationId xmlns:a16="http://schemas.microsoft.com/office/drawing/2014/main" id="{99C80A4E-47EB-EBEA-4357-B986C7523A2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等腰三角形 560">
                <a:extLst>
                  <a:ext uri="{FF2B5EF4-FFF2-40B4-BE49-F238E27FC236}">
                    <a16:creationId xmlns:a16="http://schemas.microsoft.com/office/drawing/2014/main" id="{1F6D146C-811F-6641-AC6C-D3FDF8D3F42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2" name="组合 561">
              <a:extLst>
                <a:ext uri="{FF2B5EF4-FFF2-40B4-BE49-F238E27FC236}">
                  <a16:creationId xmlns:a16="http://schemas.microsoft.com/office/drawing/2014/main" id="{D7AF9AFB-6480-37E5-C65C-1371AF879414}"/>
                </a:ext>
              </a:extLst>
            </p:cNvPr>
            <p:cNvGrpSpPr/>
            <p:nvPr/>
          </p:nvGrpSpPr>
          <p:grpSpPr>
            <a:xfrm>
              <a:off x="8728619" y="11607170"/>
              <a:ext cx="79547" cy="260241"/>
              <a:chOff x="8049188" y="9007130"/>
              <a:chExt cx="317282" cy="1038006"/>
            </a:xfrm>
          </p:grpSpPr>
          <p:sp>
            <p:nvSpPr>
              <p:cNvPr id="563" name="椭圆 562">
                <a:extLst>
                  <a:ext uri="{FF2B5EF4-FFF2-40B4-BE49-F238E27FC236}">
                    <a16:creationId xmlns:a16="http://schemas.microsoft.com/office/drawing/2014/main" id="{7E9700EB-7DE4-0A7A-CD82-8D8294A8856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等腰三角形 563">
                <a:extLst>
                  <a:ext uri="{FF2B5EF4-FFF2-40B4-BE49-F238E27FC236}">
                    <a16:creationId xmlns:a16="http://schemas.microsoft.com/office/drawing/2014/main" id="{AFAD9F8D-8DC8-ACA0-0E56-3D3F3D48970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5" name="组合 564">
              <a:extLst>
                <a:ext uri="{FF2B5EF4-FFF2-40B4-BE49-F238E27FC236}">
                  <a16:creationId xmlns:a16="http://schemas.microsoft.com/office/drawing/2014/main" id="{43767E35-3401-75D6-97E1-2FB0C4877310}"/>
                </a:ext>
              </a:extLst>
            </p:cNvPr>
            <p:cNvGrpSpPr/>
            <p:nvPr/>
          </p:nvGrpSpPr>
          <p:grpSpPr>
            <a:xfrm>
              <a:off x="9126355" y="11607170"/>
              <a:ext cx="79547" cy="260241"/>
              <a:chOff x="8049188" y="9007130"/>
              <a:chExt cx="317282" cy="1038006"/>
            </a:xfrm>
          </p:grpSpPr>
          <p:sp>
            <p:nvSpPr>
              <p:cNvPr id="566" name="椭圆 565">
                <a:extLst>
                  <a:ext uri="{FF2B5EF4-FFF2-40B4-BE49-F238E27FC236}">
                    <a16:creationId xmlns:a16="http://schemas.microsoft.com/office/drawing/2014/main" id="{75FF093E-279B-A588-F0C3-234635EB681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等腰三角形 566">
                <a:extLst>
                  <a:ext uri="{FF2B5EF4-FFF2-40B4-BE49-F238E27FC236}">
                    <a16:creationId xmlns:a16="http://schemas.microsoft.com/office/drawing/2014/main" id="{C6BB8E0D-C45C-EE85-655D-F2B0DABA0E4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8" name="组合 567">
              <a:extLst>
                <a:ext uri="{FF2B5EF4-FFF2-40B4-BE49-F238E27FC236}">
                  <a16:creationId xmlns:a16="http://schemas.microsoft.com/office/drawing/2014/main" id="{4813B2E5-ED49-6B64-4136-64E5D6AE332C}"/>
                </a:ext>
              </a:extLst>
            </p:cNvPr>
            <p:cNvGrpSpPr/>
            <p:nvPr/>
          </p:nvGrpSpPr>
          <p:grpSpPr>
            <a:xfrm>
              <a:off x="9524089" y="11607170"/>
              <a:ext cx="79547" cy="260241"/>
              <a:chOff x="8049188" y="9007130"/>
              <a:chExt cx="317282" cy="1038006"/>
            </a:xfrm>
          </p:grpSpPr>
          <p:sp>
            <p:nvSpPr>
              <p:cNvPr id="569" name="椭圆 568">
                <a:extLst>
                  <a:ext uri="{FF2B5EF4-FFF2-40B4-BE49-F238E27FC236}">
                    <a16:creationId xmlns:a16="http://schemas.microsoft.com/office/drawing/2014/main" id="{F4AF7484-C7DC-4957-6FCC-E37DD6E88D1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等腰三角形 569">
                <a:extLst>
                  <a:ext uri="{FF2B5EF4-FFF2-40B4-BE49-F238E27FC236}">
                    <a16:creationId xmlns:a16="http://schemas.microsoft.com/office/drawing/2014/main" id="{9FDEAA56-49F2-6C91-D061-5B3D4C4CB6C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1" name="组合 570">
              <a:extLst>
                <a:ext uri="{FF2B5EF4-FFF2-40B4-BE49-F238E27FC236}">
                  <a16:creationId xmlns:a16="http://schemas.microsoft.com/office/drawing/2014/main" id="{0B20DA2F-E627-5E8F-06DE-42831F48820B}"/>
                </a:ext>
              </a:extLst>
            </p:cNvPr>
            <p:cNvGrpSpPr/>
            <p:nvPr/>
          </p:nvGrpSpPr>
          <p:grpSpPr>
            <a:xfrm>
              <a:off x="9921825" y="11607170"/>
              <a:ext cx="79547" cy="260241"/>
              <a:chOff x="8049188" y="9007130"/>
              <a:chExt cx="317282" cy="1038006"/>
            </a:xfrm>
          </p:grpSpPr>
          <p:sp>
            <p:nvSpPr>
              <p:cNvPr id="572" name="椭圆 571">
                <a:extLst>
                  <a:ext uri="{FF2B5EF4-FFF2-40B4-BE49-F238E27FC236}">
                    <a16:creationId xmlns:a16="http://schemas.microsoft.com/office/drawing/2014/main" id="{ECB41C6E-04A9-880E-55E6-B912DAD829B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等腰三角形 572">
                <a:extLst>
                  <a:ext uri="{FF2B5EF4-FFF2-40B4-BE49-F238E27FC236}">
                    <a16:creationId xmlns:a16="http://schemas.microsoft.com/office/drawing/2014/main" id="{4D16C019-2152-D99E-0D30-C1AC90BF959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4" name="组合 573">
              <a:extLst>
                <a:ext uri="{FF2B5EF4-FFF2-40B4-BE49-F238E27FC236}">
                  <a16:creationId xmlns:a16="http://schemas.microsoft.com/office/drawing/2014/main" id="{407F53D7-DBA1-633D-26C1-C59EFD8063B6}"/>
                </a:ext>
              </a:extLst>
            </p:cNvPr>
            <p:cNvGrpSpPr/>
            <p:nvPr/>
          </p:nvGrpSpPr>
          <p:grpSpPr>
            <a:xfrm>
              <a:off x="10319559" y="11607170"/>
              <a:ext cx="79547" cy="260241"/>
              <a:chOff x="8049188" y="9007130"/>
              <a:chExt cx="317282" cy="1038006"/>
            </a:xfrm>
          </p:grpSpPr>
          <p:sp>
            <p:nvSpPr>
              <p:cNvPr id="575" name="椭圆 574">
                <a:extLst>
                  <a:ext uri="{FF2B5EF4-FFF2-40B4-BE49-F238E27FC236}">
                    <a16:creationId xmlns:a16="http://schemas.microsoft.com/office/drawing/2014/main" id="{DFB042F4-EA0E-5028-BDCA-01B8BF3DCA7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等腰三角形 575">
                <a:extLst>
                  <a:ext uri="{FF2B5EF4-FFF2-40B4-BE49-F238E27FC236}">
                    <a16:creationId xmlns:a16="http://schemas.microsoft.com/office/drawing/2014/main" id="{95016051-E45E-6DD1-BAA4-48CA3FB3065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7" name="组合 576">
              <a:extLst>
                <a:ext uri="{FF2B5EF4-FFF2-40B4-BE49-F238E27FC236}">
                  <a16:creationId xmlns:a16="http://schemas.microsoft.com/office/drawing/2014/main" id="{6BC34030-3635-D094-C0CB-FB101F2B411C}"/>
                </a:ext>
              </a:extLst>
            </p:cNvPr>
            <p:cNvGrpSpPr/>
            <p:nvPr/>
          </p:nvGrpSpPr>
          <p:grpSpPr>
            <a:xfrm>
              <a:off x="10717295" y="11607170"/>
              <a:ext cx="79547" cy="260241"/>
              <a:chOff x="8049188" y="9007130"/>
              <a:chExt cx="317282" cy="1038006"/>
            </a:xfrm>
          </p:grpSpPr>
          <p:sp>
            <p:nvSpPr>
              <p:cNvPr id="578" name="椭圆 577">
                <a:extLst>
                  <a:ext uri="{FF2B5EF4-FFF2-40B4-BE49-F238E27FC236}">
                    <a16:creationId xmlns:a16="http://schemas.microsoft.com/office/drawing/2014/main" id="{858B53F3-1E2C-B63B-A549-923D8013341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等腰三角形 578">
                <a:extLst>
                  <a:ext uri="{FF2B5EF4-FFF2-40B4-BE49-F238E27FC236}">
                    <a16:creationId xmlns:a16="http://schemas.microsoft.com/office/drawing/2014/main" id="{EABBFC85-ADC6-F9F4-E00E-C517A314EDE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0" name="组合 579">
              <a:extLst>
                <a:ext uri="{FF2B5EF4-FFF2-40B4-BE49-F238E27FC236}">
                  <a16:creationId xmlns:a16="http://schemas.microsoft.com/office/drawing/2014/main" id="{7BA16040-4E12-4CFB-0F08-C5E551F45C7E}"/>
                </a:ext>
              </a:extLst>
            </p:cNvPr>
            <p:cNvGrpSpPr/>
            <p:nvPr/>
          </p:nvGrpSpPr>
          <p:grpSpPr>
            <a:xfrm>
              <a:off x="11115030" y="11607170"/>
              <a:ext cx="79547" cy="260241"/>
              <a:chOff x="8049188" y="9007130"/>
              <a:chExt cx="317282" cy="1038006"/>
            </a:xfrm>
          </p:grpSpPr>
          <p:sp>
            <p:nvSpPr>
              <p:cNvPr id="581" name="椭圆 580">
                <a:extLst>
                  <a:ext uri="{FF2B5EF4-FFF2-40B4-BE49-F238E27FC236}">
                    <a16:creationId xmlns:a16="http://schemas.microsoft.com/office/drawing/2014/main" id="{F5D12E26-3810-9CF9-06FF-6B015E64693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等腰三角形 581">
                <a:extLst>
                  <a:ext uri="{FF2B5EF4-FFF2-40B4-BE49-F238E27FC236}">
                    <a16:creationId xmlns:a16="http://schemas.microsoft.com/office/drawing/2014/main" id="{559651BA-BEB7-9186-B743-15A78BC5DBF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3" name="组合 582">
              <a:extLst>
                <a:ext uri="{FF2B5EF4-FFF2-40B4-BE49-F238E27FC236}">
                  <a16:creationId xmlns:a16="http://schemas.microsoft.com/office/drawing/2014/main" id="{2006B778-1005-EF49-4AD2-10711A30DE92}"/>
                </a:ext>
              </a:extLst>
            </p:cNvPr>
            <p:cNvGrpSpPr/>
            <p:nvPr/>
          </p:nvGrpSpPr>
          <p:grpSpPr>
            <a:xfrm>
              <a:off x="11512765" y="11607170"/>
              <a:ext cx="79547" cy="260241"/>
              <a:chOff x="8049188" y="9007130"/>
              <a:chExt cx="317282" cy="1038006"/>
            </a:xfrm>
          </p:grpSpPr>
          <p:sp>
            <p:nvSpPr>
              <p:cNvPr id="584" name="椭圆 583">
                <a:extLst>
                  <a:ext uri="{FF2B5EF4-FFF2-40B4-BE49-F238E27FC236}">
                    <a16:creationId xmlns:a16="http://schemas.microsoft.com/office/drawing/2014/main" id="{29CF2E8B-10A6-0973-51D4-7561A60B1FA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等腰三角形 584">
                <a:extLst>
                  <a:ext uri="{FF2B5EF4-FFF2-40B4-BE49-F238E27FC236}">
                    <a16:creationId xmlns:a16="http://schemas.microsoft.com/office/drawing/2014/main" id="{F842C0E5-56C1-FC7C-8E38-A6BF2C14220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6" name="组合 585">
              <a:extLst>
                <a:ext uri="{FF2B5EF4-FFF2-40B4-BE49-F238E27FC236}">
                  <a16:creationId xmlns:a16="http://schemas.microsoft.com/office/drawing/2014/main" id="{D56789C1-DC24-F20A-D7A4-7141C320F42D}"/>
                </a:ext>
              </a:extLst>
            </p:cNvPr>
            <p:cNvGrpSpPr/>
            <p:nvPr/>
          </p:nvGrpSpPr>
          <p:grpSpPr>
            <a:xfrm>
              <a:off x="8330885" y="12034913"/>
              <a:ext cx="79547" cy="260241"/>
              <a:chOff x="8049188" y="9007130"/>
              <a:chExt cx="317282" cy="1038006"/>
            </a:xfrm>
          </p:grpSpPr>
          <p:sp>
            <p:nvSpPr>
              <p:cNvPr id="587" name="椭圆 586">
                <a:extLst>
                  <a:ext uri="{FF2B5EF4-FFF2-40B4-BE49-F238E27FC236}">
                    <a16:creationId xmlns:a16="http://schemas.microsoft.com/office/drawing/2014/main" id="{4CF7081F-2C16-7915-1636-A3569E58BDE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等腰三角形 587">
                <a:extLst>
                  <a:ext uri="{FF2B5EF4-FFF2-40B4-BE49-F238E27FC236}">
                    <a16:creationId xmlns:a16="http://schemas.microsoft.com/office/drawing/2014/main" id="{287C6F5A-9B06-A7BC-818D-AA4EFFB05FB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9" name="组合 588">
              <a:extLst>
                <a:ext uri="{FF2B5EF4-FFF2-40B4-BE49-F238E27FC236}">
                  <a16:creationId xmlns:a16="http://schemas.microsoft.com/office/drawing/2014/main" id="{ED79C2DC-6FB3-9CA5-58A4-636989076EF8}"/>
                </a:ext>
              </a:extLst>
            </p:cNvPr>
            <p:cNvGrpSpPr/>
            <p:nvPr/>
          </p:nvGrpSpPr>
          <p:grpSpPr>
            <a:xfrm>
              <a:off x="8728619" y="12034913"/>
              <a:ext cx="79547" cy="260241"/>
              <a:chOff x="8049188" y="9007130"/>
              <a:chExt cx="317282" cy="1038006"/>
            </a:xfrm>
          </p:grpSpPr>
          <p:sp>
            <p:nvSpPr>
              <p:cNvPr id="590" name="椭圆 589">
                <a:extLst>
                  <a:ext uri="{FF2B5EF4-FFF2-40B4-BE49-F238E27FC236}">
                    <a16:creationId xmlns:a16="http://schemas.microsoft.com/office/drawing/2014/main" id="{236B8D54-B6A2-3177-0600-DAD9C0A6369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等腰三角形 590">
                <a:extLst>
                  <a:ext uri="{FF2B5EF4-FFF2-40B4-BE49-F238E27FC236}">
                    <a16:creationId xmlns:a16="http://schemas.microsoft.com/office/drawing/2014/main" id="{7E9BD0BC-9885-E855-1EB9-E27B97721D8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2" name="组合 591">
              <a:extLst>
                <a:ext uri="{FF2B5EF4-FFF2-40B4-BE49-F238E27FC236}">
                  <a16:creationId xmlns:a16="http://schemas.microsoft.com/office/drawing/2014/main" id="{A0A6C68E-2FF0-EF55-334A-92BA3D0C6EF5}"/>
                </a:ext>
              </a:extLst>
            </p:cNvPr>
            <p:cNvGrpSpPr/>
            <p:nvPr/>
          </p:nvGrpSpPr>
          <p:grpSpPr>
            <a:xfrm>
              <a:off x="9126355" y="12034913"/>
              <a:ext cx="79547" cy="260241"/>
              <a:chOff x="8049188" y="9007130"/>
              <a:chExt cx="317282" cy="1038006"/>
            </a:xfrm>
          </p:grpSpPr>
          <p:sp>
            <p:nvSpPr>
              <p:cNvPr id="593" name="椭圆 592">
                <a:extLst>
                  <a:ext uri="{FF2B5EF4-FFF2-40B4-BE49-F238E27FC236}">
                    <a16:creationId xmlns:a16="http://schemas.microsoft.com/office/drawing/2014/main" id="{A179E592-30CC-FC49-E93B-B8170C592C4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等腰三角形 593">
                <a:extLst>
                  <a:ext uri="{FF2B5EF4-FFF2-40B4-BE49-F238E27FC236}">
                    <a16:creationId xmlns:a16="http://schemas.microsoft.com/office/drawing/2014/main" id="{1C838BC0-F93A-1862-FC0A-3C301CE60E6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5" name="组合 594">
              <a:extLst>
                <a:ext uri="{FF2B5EF4-FFF2-40B4-BE49-F238E27FC236}">
                  <a16:creationId xmlns:a16="http://schemas.microsoft.com/office/drawing/2014/main" id="{695173A8-6E38-1295-E5FC-ED1EBC8F519F}"/>
                </a:ext>
              </a:extLst>
            </p:cNvPr>
            <p:cNvGrpSpPr/>
            <p:nvPr/>
          </p:nvGrpSpPr>
          <p:grpSpPr>
            <a:xfrm>
              <a:off x="9524089" y="12034913"/>
              <a:ext cx="79547" cy="260241"/>
              <a:chOff x="8049188" y="9007130"/>
              <a:chExt cx="317282" cy="1038006"/>
            </a:xfrm>
          </p:grpSpPr>
          <p:sp>
            <p:nvSpPr>
              <p:cNvPr id="596" name="椭圆 595">
                <a:extLst>
                  <a:ext uri="{FF2B5EF4-FFF2-40B4-BE49-F238E27FC236}">
                    <a16:creationId xmlns:a16="http://schemas.microsoft.com/office/drawing/2014/main" id="{E456782F-2615-A154-0324-A1D9EF431F8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等腰三角形 596">
                <a:extLst>
                  <a:ext uri="{FF2B5EF4-FFF2-40B4-BE49-F238E27FC236}">
                    <a16:creationId xmlns:a16="http://schemas.microsoft.com/office/drawing/2014/main" id="{ECF47643-B6E2-DF05-39B6-DEE9A85D1C0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8" name="组合 597">
              <a:extLst>
                <a:ext uri="{FF2B5EF4-FFF2-40B4-BE49-F238E27FC236}">
                  <a16:creationId xmlns:a16="http://schemas.microsoft.com/office/drawing/2014/main" id="{2FD6B303-B40A-3E7F-CE29-F07690CE65A3}"/>
                </a:ext>
              </a:extLst>
            </p:cNvPr>
            <p:cNvGrpSpPr/>
            <p:nvPr/>
          </p:nvGrpSpPr>
          <p:grpSpPr>
            <a:xfrm>
              <a:off x="9921825" y="12034913"/>
              <a:ext cx="79547" cy="260241"/>
              <a:chOff x="8049188" y="9007130"/>
              <a:chExt cx="317282" cy="1038006"/>
            </a:xfrm>
          </p:grpSpPr>
          <p:sp>
            <p:nvSpPr>
              <p:cNvPr id="599" name="椭圆 598">
                <a:extLst>
                  <a:ext uri="{FF2B5EF4-FFF2-40B4-BE49-F238E27FC236}">
                    <a16:creationId xmlns:a16="http://schemas.microsoft.com/office/drawing/2014/main" id="{135F6BEE-5AAA-CE07-F8C5-9FA200F6329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等腰三角形 599">
                <a:extLst>
                  <a:ext uri="{FF2B5EF4-FFF2-40B4-BE49-F238E27FC236}">
                    <a16:creationId xmlns:a16="http://schemas.microsoft.com/office/drawing/2014/main" id="{CAA77B7F-FE88-FD6C-9830-2F409E52A4A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1" name="组合 600">
              <a:extLst>
                <a:ext uri="{FF2B5EF4-FFF2-40B4-BE49-F238E27FC236}">
                  <a16:creationId xmlns:a16="http://schemas.microsoft.com/office/drawing/2014/main" id="{0C554A0D-B79A-2DE7-2987-A60A786870EA}"/>
                </a:ext>
              </a:extLst>
            </p:cNvPr>
            <p:cNvGrpSpPr/>
            <p:nvPr/>
          </p:nvGrpSpPr>
          <p:grpSpPr>
            <a:xfrm>
              <a:off x="10319559" y="12034913"/>
              <a:ext cx="79547" cy="260241"/>
              <a:chOff x="8049188" y="9007130"/>
              <a:chExt cx="317282" cy="1038006"/>
            </a:xfrm>
          </p:grpSpPr>
          <p:sp>
            <p:nvSpPr>
              <p:cNvPr id="602" name="椭圆 601">
                <a:extLst>
                  <a:ext uri="{FF2B5EF4-FFF2-40B4-BE49-F238E27FC236}">
                    <a16:creationId xmlns:a16="http://schemas.microsoft.com/office/drawing/2014/main" id="{6BCA2E48-C7BA-339C-27A7-94ECF4F7D25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等腰三角形 602">
                <a:extLst>
                  <a:ext uri="{FF2B5EF4-FFF2-40B4-BE49-F238E27FC236}">
                    <a16:creationId xmlns:a16="http://schemas.microsoft.com/office/drawing/2014/main" id="{FC3D87BD-F20C-8210-0683-EB7C121C017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4" name="组合 603">
              <a:extLst>
                <a:ext uri="{FF2B5EF4-FFF2-40B4-BE49-F238E27FC236}">
                  <a16:creationId xmlns:a16="http://schemas.microsoft.com/office/drawing/2014/main" id="{AC5DDE4B-2DC0-F19E-6960-5F7E7155E0F7}"/>
                </a:ext>
              </a:extLst>
            </p:cNvPr>
            <p:cNvGrpSpPr/>
            <p:nvPr/>
          </p:nvGrpSpPr>
          <p:grpSpPr>
            <a:xfrm>
              <a:off x="10717295" y="12034913"/>
              <a:ext cx="79547" cy="260241"/>
              <a:chOff x="8049188" y="9007130"/>
              <a:chExt cx="317282" cy="1038006"/>
            </a:xfrm>
          </p:grpSpPr>
          <p:sp>
            <p:nvSpPr>
              <p:cNvPr id="605" name="椭圆 604">
                <a:extLst>
                  <a:ext uri="{FF2B5EF4-FFF2-40B4-BE49-F238E27FC236}">
                    <a16:creationId xmlns:a16="http://schemas.microsoft.com/office/drawing/2014/main" id="{BC92356C-299E-27C3-4352-EB9A926AB68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等腰三角形 605">
                <a:extLst>
                  <a:ext uri="{FF2B5EF4-FFF2-40B4-BE49-F238E27FC236}">
                    <a16:creationId xmlns:a16="http://schemas.microsoft.com/office/drawing/2014/main" id="{88FF29DE-F31E-8C69-D711-D0AE57A46E0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7" name="组合 606">
              <a:extLst>
                <a:ext uri="{FF2B5EF4-FFF2-40B4-BE49-F238E27FC236}">
                  <a16:creationId xmlns:a16="http://schemas.microsoft.com/office/drawing/2014/main" id="{F4B89602-889B-5EF6-84BF-1CDD3FC941F5}"/>
                </a:ext>
              </a:extLst>
            </p:cNvPr>
            <p:cNvGrpSpPr/>
            <p:nvPr/>
          </p:nvGrpSpPr>
          <p:grpSpPr>
            <a:xfrm>
              <a:off x="11115030" y="12034913"/>
              <a:ext cx="79547" cy="260241"/>
              <a:chOff x="8049188" y="9007130"/>
              <a:chExt cx="317282" cy="1038006"/>
            </a:xfrm>
          </p:grpSpPr>
          <p:sp>
            <p:nvSpPr>
              <p:cNvPr id="608" name="椭圆 607">
                <a:extLst>
                  <a:ext uri="{FF2B5EF4-FFF2-40B4-BE49-F238E27FC236}">
                    <a16:creationId xmlns:a16="http://schemas.microsoft.com/office/drawing/2014/main" id="{6A530E50-8C35-F257-0F9F-687176050BF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等腰三角形 608">
                <a:extLst>
                  <a:ext uri="{FF2B5EF4-FFF2-40B4-BE49-F238E27FC236}">
                    <a16:creationId xmlns:a16="http://schemas.microsoft.com/office/drawing/2014/main" id="{2FF9E415-2C82-6F80-A404-1031522DD86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0" name="组合 609">
              <a:extLst>
                <a:ext uri="{FF2B5EF4-FFF2-40B4-BE49-F238E27FC236}">
                  <a16:creationId xmlns:a16="http://schemas.microsoft.com/office/drawing/2014/main" id="{07428805-4DBE-604C-2049-58F921C76571}"/>
                </a:ext>
              </a:extLst>
            </p:cNvPr>
            <p:cNvGrpSpPr/>
            <p:nvPr/>
          </p:nvGrpSpPr>
          <p:grpSpPr>
            <a:xfrm>
              <a:off x="11512765" y="12034913"/>
              <a:ext cx="79547" cy="260241"/>
              <a:chOff x="8049188" y="9007130"/>
              <a:chExt cx="317282" cy="1038006"/>
            </a:xfrm>
          </p:grpSpPr>
          <p:sp>
            <p:nvSpPr>
              <p:cNvPr id="611" name="椭圆 610">
                <a:extLst>
                  <a:ext uri="{FF2B5EF4-FFF2-40B4-BE49-F238E27FC236}">
                    <a16:creationId xmlns:a16="http://schemas.microsoft.com/office/drawing/2014/main" id="{272FECCB-9424-1AFE-4C1A-6B3F3EB3214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等腰三角形 611">
                <a:extLst>
                  <a:ext uri="{FF2B5EF4-FFF2-40B4-BE49-F238E27FC236}">
                    <a16:creationId xmlns:a16="http://schemas.microsoft.com/office/drawing/2014/main" id="{A941C677-7906-2AB6-CA52-978AFC5745D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3" name="组合 612">
              <a:extLst>
                <a:ext uri="{FF2B5EF4-FFF2-40B4-BE49-F238E27FC236}">
                  <a16:creationId xmlns:a16="http://schemas.microsoft.com/office/drawing/2014/main" id="{41C2A052-4332-5641-3E3F-6B741E1E43BA}"/>
                </a:ext>
              </a:extLst>
            </p:cNvPr>
            <p:cNvGrpSpPr/>
            <p:nvPr/>
          </p:nvGrpSpPr>
          <p:grpSpPr>
            <a:xfrm>
              <a:off x="8330885" y="12462656"/>
              <a:ext cx="79547" cy="260241"/>
              <a:chOff x="8049188" y="9007130"/>
              <a:chExt cx="317282" cy="1038006"/>
            </a:xfrm>
          </p:grpSpPr>
          <p:sp>
            <p:nvSpPr>
              <p:cNvPr id="614" name="椭圆 613">
                <a:extLst>
                  <a:ext uri="{FF2B5EF4-FFF2-40B4-BE49-F238E27FC236}">
                    <a16:creationId xmlns:a16="http://schemas.microsoft.com/office/drawing/2014/main" id="{0E0822B0-3D15-81FB-B1ED-800FB5AD8CD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等腰三角形 614">
                <a:extLst>
                  <a:ext uri="{FF2B5EF4-FFF2-40B4-BE49-F238E27FC236}">
                    <a16:creationId xmlns:a16="http://schemas.microsoft.com/office/drawing/2014/main" id="{468B4C44-4EFC-9530-309A-9C346181DE2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6" name="组合 615">
              <a:extLst>
                <a:ext uri="{FF2B5EF4-FFF2-40B4-BE49-F238E27FC236}">
                  <a16:creationId xmlns:a16="http://schemas.microsoft.com/office/drawing/2014/main" id="{452122AA-FD0E-CB87-98EF-4DBE9DA55D4C}"/>
                </a:ext>
              </a:extLst>
            </p:cNvPr>
            <p:cNvGrpSpPr/>
            <p:nvPr/>
          </p:nvGrpSpPr>
          <p:grpSpPr>
            <a:xfrm>
              <a:off x="8728619" y="12462656"/>
              <a:ext cx="79547" cy="260241"/>
              <a:chOff x="8049188" y="9007130"/>
              <a:chExt cx="317282" cy="1038006"/>
            </a:xfrm>
          </p:grpSpPr>
          <p:sp>
            <p:nvSpPr>
              <p:cNvPr id="617" name="椭圆 616">
                <a:extLst>
                  <a:ext uri="{FF2B5EF4-FFF2-40B4-BE49-F238E27FC236}">
                    <a16:creationId xmlns:a16="http://schemas.microsoft.com/office/drawing/2014/main" id="{B93CEFF1-3084-AA59-11BE-6BE1F434D7D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等腰三角形 617">
                <a:extLst>
                  <a:ext uri="{FF2B5EF4-FFF2-40B4-BE49-F238E27FC236}">
                    <a16:creationId xmlns:a16="http://schemas.microsoft.com/office/drawing/2014/main" id="{26DD407B-2EFE-2D46-8820-0F32BDA3DCC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9" name="组合 618">
              <a:extLst>
                <a:ext uri="{FF2B5EF4-FFF2-40B4-BE49-F238E27FC236}">
                  <a16:creationId xmlns:a16="http://schemas.microsoft.com/office/drawing/2014/main" id="{A7C9AA5F-EE9F-966F-12BE-31034BE7D1F5}"/>
                </a:ext>
              </a:extLst>
            </p:cNvPr>
            <p:cNvGrpSpPr/>
            <p:nvPr/>
          </p:nvGrpSpPr>
          <p:grpSpPr>
            <a:xfrm>
              <a:off x="9126355" y="12462656"/>
              <a:ext cx="79547" cy="260241"/>
              <a:chOff x="8049188" y="9007130"/>
              <a:chExt cx="317282" cy="1038006"/>
            </a:xfrm>
          </p:grpSpPr>
          <p:sp>
            <p:nvSpPr>
              <p:cNvPr id="620" name="椭圆 619">
                <a:extLst>
                  <a:ext uri="{FF2B5EF4-FFF2-40B4-BE49-F238E27FC236}">
                    <a16:creationId xmlns:a16="http://schemas.microsoft.com/office/drawing/2014/main" id="{33F6E3AD-C280-CD91-CEA3-550B080960E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等腰三角形 620">
                <a:extLst>
                  <a:ext uri="{FF2B5EF4-FFF2-40B4-BE49-F238E27FC236}">
                    <a16:creationId xmlns:a16="http://schemas.microsoft.com/office/drawing/2014/main" id="{629E5102-E882-311F-D437-E240587D259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2" name="组合 621">
              <a:extLst>
                <a:ext uri="{FF2B5EF4-FFF2-40B4-BE49-F238E27FC236}">
                  <a16:creationId xmlns:a16="http://schemas.microsoft.com/office/drawing/2014/main" id="{A712DE3A-EF7A-6BF6-72BF-6D905D5A7AA2}"/>
                </a:ext>
              </a:extLst>
            </p:cNvPr>
            <p:cNvGrpSpPr/>
            <p:nvPr/>
          </p:nvGrpSpPr>
          <p:grpSpPr>
            <a:xfrm>
              <a:off x="9524089" y="12462656"/>
              <a:ext cx="79547" cy="260241"/>
              <a:chOff x="8049188" y="9007130"/>
              <a:chExt cx="317282" cy="1038006"/>
            </a:xfrm>
          </p:grpSpPr>
          <p:sp>
            <p:nvSpPr>
              <p:cNvPr id="623" name="椭圆 622">
                <a:extLst>
                  <a:ext uri="{FF2B5EF4-FFF2-40B4-BE49-F238E27FC236}">
                    <a16:creationId xmlns:a16="http://schemas.microsoft.com/office/drawing/2014/main" id="{7E161B2E-31B1-9EB4-2FEB-2F3B5D9A38A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等腰三角形 623">
                <a:extLst>
                  <a:ext uri="{FF2B5EF4-FFF2-40B4-BE49-F238E27FC236}">
                    <a16:creationId xmlns:a16="http://schemas.microsoft.com/office/drawing/2014/main" id="{0946005D-5DEB-3670-DDB4-1826F608102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5" name="组合 624">
              <a:extLst>
                <a:ext uri="{FF2B5EF4-FFF2-40B4-BE49-F238E27FC236}">
                  <a16:creationId xmlns:a16="http://schemas.microsoft.com/office/drawing/2014/main" id="{5378F657-6724-EF25-D265-EFB08C2F7948}"/>
                </a:ext>
              </a:extLst>
            </p:cNvPr>
            <p:cNvGrpSpPr/>
            <p:nvPr/>
          </p:nvGrpSpPr>
          <p:grpSpPr>
            <a:xfrm>
              <a:off x="9921825" y="12462656"/>
              <a:ext cx="79547" cy="260241"/>
              <a:chOff x="8049188" y="9007130"/>
              <a:chExt cx="317282" cy="1038006"/>
            </a:xfrm>
          </p:grpSpPr>
          <p:sp>
            <p:nvSpPr>
              <p:cNvPr id="626" name="椭圆 625">
                <a:extLst>
                  <a:ext uri="{FF2B5EF4-FFF2-40B4-BE49-F238E27FC236}">
                    <a16:creationId xmlns:a16="http://schemas.microsoft.com/office/drawing/2014/main" id="{DA0B671F-90B9-719C-F2E9-B6E89842C54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等腰三角形 626">
                <a:extLst>
                  <a:ext uri="{FF2B5EF4-FFF2-40B4-BE49-F238E27FC236}">
                    <a16:creationId xmlns:a16="http://schemas.microsoft.com/office/drawing/2014/main" id="{0300DCAB-AAB3-75DF-2DAC-9A7FF5B1980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8" name="组合 627">
              <a:extLst>
                <a:ext uri="{FF2B5EF4-FFF2-40B4-BE49-F238E27FC236}">
                  <a16:creationId xmlns:a16="http://schemas.microsoft.com/office/drawing/2014/main" id="{6D0CC8EF-E567-E161-0289-B9728093C2AB}"/>
                </a:ext>
              </a:extLst>
            </p:cNvPr>
            <p:cNvGrpSpPr/>
            <p:nvPr/>
          </p:nvGrpSpPr>
          <p:grpSpPr>
            <a:xfrm>
              <a:off x="10319559" y="12462656"/>
              <a:ext cx="79547" cy="260241"/>
              <a:chOff x="8049188" y="9007130"/>
              <a:chExt cx="317282" cy="1038006"/>
            </a:xfrm>
          </p:grpSpPr>
          <p:sp>
            <p:nvSpPr>
              <p:cNvPr id="629" name="椭圆 628">
                <a:extLst>
                  <a:ext uri="{FF2B5EF4-FFF2-40B4-BE49-F238E27FC236}">
                    <a16:creationId xmlns:a16="http://schemas.microsoft.com/office/drawing/2014/main" id="{26990699-FD28-71B7-4FDC-D53773A59E0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等腰三角形 629">
                <a:extLst>
                  <a:ext uri="{FF2B5EF4-FFF2-40B4-BE49-F238E27FC236}">
                    <a16:creationId xmlns:a16="http://schemas.microsoft.com/office/drawing/2014/main" id="{D7F3DD25-190F-E634-07E4-4437036C02E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1" name="组合 630">
              <a:extLst>
                <a:ext uri="{FF2B5EF4-FFF2-40B4-BE49-F238E27FC236}">
                  <a16:creationId xmlns:a16="http://schemas.microsoft.com/office/drawing/2014/main" id="{9F596125-A968-3FD2-7CE0-671099D692AF}"/>
                </a:ext>
              </a:extLst>
            </p:cNvPr>
            <p:cNvGrpSpPr/>
            <p:nvPr/>
          </p:nvGrpSpPr>
          <p:grpSpPr>
            <a:xfrm>
              <a:off x="10717295" y="12462656"/>
              <a:ext cx="79547" cy="260241"/>
              <a:chOff x="8049188" y="9007130"/>
              <a:chExt cx="317282" cy="1038006"/>
            </a:xfrm>
          </p:grpSpPr>
          <p:sp>
            <p:nvSpPr>
              <p:cNvPr id="632" name="椭圆 631">
                <a:extLst>
                  <a:ext uri="{FF2B5EF4-FFF2-40B4-BE49-F238E27FC236}">
                    <a16:creationId xmlns:a16="http://schemas.microsoft.com/office/drawing/2014/main" id="{971EF75D-3541-4200-8D16-5220AA7562D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等腰三角形 632">
                <a:extLst>
                  <a:ext uri="{FF2B5EF4-FFF2-40B4-BE49-F238E27FC236}">
                    <a16:creationId xmlns:a16="http://schemas.microsoft.com/office/drawing/2014/main" id="{B8E1583B-6A65-DDD4-8E13-8F4B40DD57E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4" name="组合 633">
              <a:extLst>
                <a:ext uri="{FF2B5EF4-FFF2-40B4-BE49-F238E27FC236}">
                  <a16:creationId xmlns:a16="http://schemas.microsoft.com/office/drawing/2014/main" id="{71B46B65-96FB-B047-E482-82868973AD07}"/>
                </a:ext>
              </a:extLst>
            </p:cNvPr>
            <p:cNvGrpSpPr/>
            <p:nvPr/>
          </p:nvGrpSpPr>
          <p:grpSpPr>
            <a:xfrm>
              <a:off x="11115030" y="12462656"/>
              <a:ext cx="79547" cy="260241"/>
              <a:chOff x="8049188" y="9007130"/>
              <a:chExt cx="317282" cy="1038006"/>
            </a:xfrm>
          </p:grpSpPr>
          <p:sp>
            <p:nvSpPr>
              <p:cNvPr id="635" name="椭圆 634">
                <a:extLst>
                  <a:ext uri="{FF2B5EF4-FFF2-40B4-BE49-F238E27FC236}">
                    <a16:creationId xmlns:a16="http://schemas.microsoft.com/office/drawing/2014/main" id="{5A064149-264F-8D3F-3A55-99DD06B7E6E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等腰三角形 635">
                <a:extLst>
                  <a:ext uri="{FF2B5EF4-FFF2-40B4-BE49-F238E27FC236}">
                    <a16:creationId xmlns:a16="http://schemas.microsoft.com/office/drawing/2014/main" id="{83188269-735D-F13B-1824-2915C9745D8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7" name="组合 636">
              <a:extLst>
                <a:ext uri="{FF2B5EF4-FFF2-40B4-BE49-F238E27FC236}">
                  <a16:creationId xmlns:a16="http://schemas.microsoft.com/office/drawing/2014/main" id="{B09DF222-5698-1062-7A8B-958917E7DE9F}"/>
                </a:ext>
              </a:extLst>
            </p:cNvPr>
            <p:cNvGrpSpPr/>
            <p:nvPr/>
          </p:nvGrpSpPr>
          <p:grpSpPr>
            <a:xfrm>
              <a:off x="11512765" y="12462656"/>
              <a:ext cx="79547" cy="260241"/>
              <a:chOff x="8049188" y="9007130"/>
              <a:chExt cx="317282" cy="1038006"/>
            </a:xfrm>
          </p:grpSpPr>
          <p:sp>
            <p:nvSpPr>
              <p:cNvPr id="638" name="椭圆 637">
                <a:extLst>
                  <a:ext uri="{FF2B5EF4-FFF2-40B4-BE49-F238E27FC236}">
                    <a16:creationId xmlns:a16="http://schemas.microsoft.com/office/drawing/2014/main" id="{3F30B2E3-1A44-C8F1-1A31-84281345E84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等腰三角形 638">
                <a:extLst>
                  <a:ext uri="{FF2B5EF4-FFF2-40B4-BE49-F238E27FC236}">
                    <a16:creationId xmlns:a16="http://schemas.microsoft.com/office/drawing/2014/main" id="{A20A1567-465B-2F7C-629E-9E98B09A23F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0" name="组合 639">
              <a:extLst>
                <a:ext uri="{FF2B5EF4-FFF2-40B4-BE49-F238E27FC236}">
                  <a16:creationId xmlns:a16="http://schemas.microsoft.com/office/drawing/2014/main" id="{69AE7968-C68B-5ADB-5AC8-D709E7FD5439}"/>
                </a:ext>
              </a:extLst>
            </p:cNvPr>
            <p:cNvGrpSpPr/>
            <p:nvPr/>
          </p:nvGrpSpPr>
          <p:grpSpPr>
            <a:xfrm>
              <a:off x="8330885" y="12890399"/>
              <a:ext cx="79547" cy="260241"/>
              <a:chOff x="8049188" y="9007130"/>
              <a:chExt cx="317282" cy="1038006"/>
            </a:xfrm>
          </p:grpSpPr>
          <p:sp>
            <p:nvSpPr>
              <p:cNvPr id="641" name="椭圆 640">
                <a:extLst>
                  <a:ext uri="{FF2B5EF4-FFF2-40B4-BE49-F238E27FC236}">
                    <a16:creationId xmlns:a16="http://schemas.microsoft.com/office/drawing/2014/main" id="{869CB874-033B-EE87-0C6A-9C73CE1BD33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等腰三角形 641">
                <a:extLst>
                  <a:ext uri="{FF2B5EF4-FFF2-40B4-BE49-F238E27FC236}">
                    <a16:creationId xmlns:a16="http://schemas.microsoft.com/office/drawing/2014/main" id="{93B8EA62-2AEC-B0E7-5C96-531C8EA6E7F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3" name="组合 642">
              <a:extLst>
                <a:ext uri="{FF2B5EF4-FFF2-40B4-BE49-F238E27FC236}">
                  <a16:creationId xmlns:a16="http://schemas.microsoft.com/office/drawing/2014/main" id="{540B50D6-F4BB-07BB-5FAD-0F1FFDA0DDFE}"/>
                </a:ext>
              </a:extLst>
            </p:cNvPr>
            <p:cNvGrpSpPr/>
            <p:nvPr/>
          </p:nvGrpSpPr>
          <p:grpSpPr>
            <a:xfrm>
              <a:off x="8728619" y="12890399"/>
              <a:ext cx="79547" cy="260241"/>
              <a:chOff x="8049188" y="9007130"/>
              <a:chExt cx="317282" cy="1038006"/>
            </a:xfrm>
          </p:grpSpPr>
          <p:sp>
            <p:nvSpPr>
              <p:cNvPr id="644" name="椭圆 643">
                <a:extLst>
                  <a:ext uri="{FF2B5EF4-FFF2-40B4-BE49-F238E27FC236}">
                    <a16:creationId xmlns:a16="http://schemas.microsoft.com/office/drawing/2014/main" id="{0D750DF0-9533-0045-E0BD-D500CB62282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等腰三角形 644">
                <a:extLst>
                  <a:ext uri="{FF2B5EF4-FFF2-40B4-BE49-F238E27FC236}">
                    <a16:creationId xmlns:a16="http://schemas.microsoft.com/office/drawing/2014/main" id="{785138D4-7B3B-F567-9CCC-1F74E09D04E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6" name="组合 645">
              <a:extLst>
                <a:ext uri="{FF2B5EF4-FFF2-40B4-BE49-F238E27FC236}">
                  <a16:creationId xmlns:a16="http://schemas.microsoft.com/office/drawing/2014/main" id="{1E360629-C4F2-C061-94F1-5F9A1B15D2D5}"/>
                </a:ext>
              </a:extLst>
            </p:cNvPr>
            <p:cNvGrpSpPr/>
            <p:nvPr/>
          </p:nvGrpSpPr>
          <p:grpSpPr>
            <a:xfrm>
              <a:off x="9126355" y="12890399"/>
              <a:ext cx="79547" cy="260241"/>
              <a:chOff x="8049188" y="9007130"/>
              <a:chExt cx="317282" cy="1038006"/>
            </a:xfrm>
          </p:grpSpPr>
          <p:sp>
            <p:nvSpPr>
              <p:cNvPr id="647" name="椭圆 646">
                <a:extLst>
                  <a:ext uri="{FF2B5EF4-FFF2-40B4-BE49-F238E27FC236}">
                    <a16:creationId xmlns:a16="http://schemas.microsoft.com/office/drawing/2014/main" id="{255F030F-C77B-D4C6-4A4F-F5C8EABEB63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等腰三角形 647">
                <a:extLst>
                  <a:ext uri="{FF2B5EF4-FFF2-40B4-BE49-F238E27FC236}">
                    <a16:creationId xmlns:a16="http://schemas.microsoft.com/office/drawing/2014/main" id="{C6A9F137-64BF-B060-489D-CA0BF316289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9" name="组合 648">
              <a:extLst>
                <a:ext uri="{FF2B5EF4-FFF2-40B4-BE49-F238E27FC236}">
                  <a16:creationId xmlns:a16="http://schemas.microsoft.com/office/drawing/2014/main" id="{EED0F8E3-7D4B-DF87-EC69-4FD6DD08BE7E}"/>
                </a:ext>
              </a:extLst>
            </p:cNvPr>
            <p:cNvGrpSpPr/>
            <p:nvPr/>
          </p:nvGrpSpPr>
          <p:grpSpPr>
            <a:xfrm>
              <a:off x="9524089" y="12890399"/>
              <a:ext cx="79547" cy="260241"/>
              <a:chOff x="8049188" y="9007130"/>
              <a:chExt cx="317282" cy="1038006"/>
            </a:xfrm>
          </p:grpSpPr>
          <p:sp>
            <p:nvSpPr>
              <p:cNvPr id="650" name="椭圆 649">
                <a:extLst>
                  <a:ext uri="{FF2B5EF4-FFF2-40B4-BE49-F238E27FC236}">
                    <a16:creationId xmlns:a16="http://schemas.microsoft.com/office/drawing/2014/main" id="{0C670BE7-8EC9-B9C3-E140-34A8CA35410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等腰三角形 650">
                <a:extLst>
                  <a:ext uri="{FF2B5EF4-FFF2-40B4-BE49-F238E27FC236}">
                    <a16:creationId xmlns:a16="http://schemas.microsoft.com/office/drawing/2014/main" id="{E9813C48-62BC-B67C-2FF7-ED622BAE9C7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2" name="组合 651">
              <a:extLst>
                <a:ext uri="{FF2B5EF4-FFF2-40B4-BE49-F238E27FC236}">
                  <a16:creationId xmlns:a16="http://schemas.microsoft.com/office/drawing/2014/main" id="{8E7473D4-7AFD-2375-C284-3559EACA54EA}"/>
                </a:ext>
              </a:extLst>
            </p:cNvPr>
            <p:cNvGrpSpPr/>
            <p:nvPr/>
          </p:nvGrpSpPr>
          <p:grpSpPr>
            <a:xfrm>
              <a:off x="9921825" y="12890399"/>
              <a:ext cx="79547" cy="260241"/>
              <a:chOff x="8049188" y="9007130"/>
              <a:chExt cx="317282" cy="1038006"/>
            </a:xfrm>
          </p:grpSpPr>
          <p:sp>
            <p:nvSpPr>
              <p:cNvPr id="653" name="椭圆 652">
                <a:extLst>
                  <a:ext uri="{FF2B5EF4-FFF2-40B4-BE49-F238E27FC236}">
                    <a16:creationId xmlns:a16="http://schemas.microsoft.com/office/drawing/2014/main" id="{42E897C2-A679-CB58-4B4E-F25A5578CB2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等腰三角形 653">
                <a:extLst>
                  <a:ext uri="{FF2B5EF4-FFF2-40B4-BE49-F238E27FC236}">
                    <a16:creationId xmlns:a16="http://schemas.microsoft.com/office/drawing/2014/main" id="{DD4DC900-FFA3-773E-B842-24E9E69B24A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5" name="组合 654">
              <a:extLst>
                <a:ext uri="{FF2B5EF4-FFF2-40B4-BE49-F238E27FC236}">
                  <a16:creationId xmlns:a16="http://schemas.microsoft.com/office/drawing/2014/main" id="{0DC88EAB-263C-3BED-B1F8-5FC48BBDFE92}"/>
                </a:ext>
              </a:extLst>
            </p:cNvPr>
            <p:cNvGrpSpPr/>
            <p:nvPr/>
          </p:nvGrpSpPr>
          <p:grpSpPr>
            <a:xfrm>
              <a:off x="10319559" y="12890399"/>
              <a:ext cx="79547" cy="260241"/>
              <a:chOff x="8049188" y="9007130"/>
              <a:chExt cx="317282" cy="1038006"/>
            </a:xfrm>
          </p:grpSpPr>
          <p:sp>
            <p:nvSpPr>
              <p:cNvPr id="656" name="椭圆 655">
                <a:extLst>
                  <a:ext uri="{FF2B5EF4-FFF2-40B4-BE49-F238E27FC236}">
                    <a16:creationId xmlns:a16="http://schemas.microsoft.com/office/drawing/2014/main" id="{CB3AFEC4-DA0F-1B88-6C3E-C8A5C02A6E4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等腰三角形 656">
                <a:extLst>
                  <a:ext uri="{FF2B5EF4-FFF2-40B4-BE49-F238E27FC236}">
                    <a16:creationId xmlns:a16="http://schemas.microsoft.com/office/drawing/2014/main" id="{F84EF059-9473-0AFC-5C54-318A49862F5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8" name="组合 657">
              <a:extLst>
                <a:ext uri="{FF2B5EF4-FFF2-40B4-BE49-F238E27FC236}">
                  <a16:creationId xmlns:a16="http://schemas.microsoft.com/office/drawing/2014/main" id="{0B4F6100-F1EB-B7FF-1F0C-98AD78BD0242}"/>
                </a:ext>
              </a:extLst>
            </p:cNvPr>
            <p:cNvGrpSpPr/>
            <p:nvPr/>
          </p:nvGrpSpPr>
          <p:grpSpPr>
            <a:xfrm>
              <a:off x="10717295" y="12890399"/>
              <a:ext cx="79547" cy="260241"/>
              <a:chOff x="8049188" y="9007130"/>
              <a:chExt cx="317282" cy="1038006"/>
            </a:xfrm>
          </p:grpSpPr>
          <p:sp>
            <p:nvSpPr>
              <p:cNvPr id="659" name="椭圆 658">
                <a:extLst>
                  <a:ext uri="{FF2B5EF4-FFF2-40B4-BE49-F238E27FC236}">
                    <a16:creationId xmlns:a16="http://schemas.microsoft.com/office/drawing/2014/main" id="{FBC7671E-C10E-A3D4-25CB-9DA3EC78706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等腰三角形 659">
                <a:extLst>
                  <a:ext uri="{FF2B5EF4-FFF2-40B4-BE49-F238E27FC236}">
                    <a16:creationId xmlns:a16="http://schemas.microsoft.com/office/drawing/2014/main" id="{F9133F86-8FF6-E7F9-1DB7-5C3094B5301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1" name="组合 660">
              <a:extLst>
                <a:ext uri="{FF2B5EF4-FFF2-40B4-BE49-F238E27FC236}">
                  <a16:creationId xmlns:a16="http://schemas.microsoft.com/office/drawing/2014/main" id="{CEC6551B-A37D-4D42-D3EF-FC136D1A4996}"/>
                </a:ext>
              </a:extLst>
            </p:cNvPr>
            <p:cNvGrpSpPr/>
            <p:nvPr/>
          </p:nvGrpSpPr>
          <p:grpSpPr>
            <a:xfrm>
              <a:off x="11115030" y="12890399"/>
              <a:ext cx="79547" cy="260241"/>
              <a:chOff x="8049188" y="9007130"/>
              <a:chExt cx="317282" cy="1038006"/>
            </a:xfrm>
          </p:grpSpPr>
          <p:sp>
            <p:nvSpPr>
              <p:cNvPr id="673" name="椭圆 672">
                <a:extLst>
                  <a:ext uri="{FF2B5EF4-FFF2-40B4-BE49-F238E27FC236}">
                    <a16:creationId xmlns:a16="http://schemas.microsoft.com/office/drawing/2014/main" id="{6676A9E2-79B2-27EF-4D13-525DC65110D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等腰三角形 673">
                <a:extLst>
                  <a:ext uri="{FF2B5EF4-FFF2-40B4-BE49-F238E27FC236}">
                    <a16:creationId xmlns:a16="http://schemas.microsoft.com/office/drawing/2014/main" id="{B6C078C3-C584-5F2B-EBC4-DEE0B9162F4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5" name="组合 674">
              <a:extLst>
                <a:ext uri="{FF2B5EF4-FFF2-40B4-BE49-F238E27FC236}">
                  <a16:creationId xmlns:a16="http://schemas.microsoft.com/office/drawing/2014/main" id="{20A13DE2-4D8C-32C5-842D-5E8E26D025AD}"/>
                </a:ext>
              </a:extLst>
            </p:cNvPr>
            <p:cNvGrpSpPr/>
            <p:nvPr/>
          </p:nvGrpSpPr>
          <p:grpSpPr>
            <a:xfrm>
              <a:off x="11512765" y="12890399"/>
              <a:ext cx="79547" cy="260241"/>
              <a:chOff x="8049188" y="9007130"/>
              <a:chExt cx="317282" cy="1038006"/>
            </a:xfrm>
          </p:grpSpPr>
          <p:sp>
            <p:nvSpPr>
              <p:cNvPr id="676" name="椭圆 675">
                <a:extLst>
                  <a:ext uri="{FF2B5EF4-FFF2-40B4-BE49-F238E27FC236}">
                    <a16:creationId xmlns:a16="http://schemas.microsoft.com/office/drawing/2014/main" id="{47ED03A1-9A05-44C9-B1A5-6D8AD5EF75D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等腰三角形 676">
                <a:extLst>
                  <a:ext uri="{FF2B5EF4-FFF2-40B4-BE49-F238E27FC236}">
                    <a16:creationId xmlns:a16="http://schemas.microsoft.com/office/drawing/2014/main" id="{1C4A8220-C933-22DC-F2CD-F4C9274901E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8" name="组合 677">
              <a:extLst>
                <a:ext uri="{FF2B5EF4-FFF2-40B4-BE49-F238E27FC236}">
                  <a16:creationId xmlns:a16="http://schemas.microsoft.com/office/drawing/2014/main" id="{E8771BB5-ABDB-97A6-6C4C-3C4DCB96B4CC}"/>
                </a:ext>
              </a:extLst>
            </p:cNvPr>
            <p:cNvGrpSpPr/>
            <p:nvPr/>
          </p:nvGrpSpPr>
          <p:grpSpPr>
            <a:xfrm>
              <a:off x="8330885" y="13318142"/>
              <a:ext cx="79547" cy="260241"/>
              <a:chOff x="8049188" y="9007130"/>
              <a:chExt cx="317282" cy="1038006"/>
            </a:xfrm>
          </p:grpSpPr>
          <p:sp>
            <p:nvSpPr>
              <p:cNvPr id="740" name="椭圆 739">
                <a:extLst>
                  <a:ext uri="{FF2B5EF4-FFF2-40B4-BE49-F238E27FC236}">
                    <a16:creationId xmlns:a16="http://schemas.microsoft.com/office/drawing/2014/main" id="{AB741D3A-1B62-6DA5-51EB-97A56EFBA4C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等腰三角形 740">
                <a:extLst>
                  <a:ext uri="{FF2B5EF4-FFF2-40B4-BE49-F238E27FC236}">
                    <a16:creationId xmlns:a16="http://schemas.microsoft.com/office/drawing/2014/main" id="{AF5C601A-7617-513A-DF03-6C7FD9457B2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2" name="组合 741">
              <a:extLst>
                <a:ext uri="{FF2B5EF4-FFF2-40B4-BE49-F238E27FC236}">
                  <a16:creationId xmlns:a16="http://schemas.microsoft.com/office/drawing/2014/main" id="{998E5182-85BC-1A78-F2A4-9397EDA0BB1E}"/>
                </a:ext>
              </a:extLst>
            </p:cNvPr>
            <p:cNvGrpSpPr/>
            <p:nvPr/>
          </p:nvGrpSpPr>
          <p:grpSpPr>
            <a:xfrm>
              <a:off x="8728619" y="13318142"/>
              <a:ext cx="79547" cy="260241"/>
              <a:chOff x="8049188" y="9007130"/>
              <a:chExt cx="317282" cy="1038006"/>
            </a:xfrm>
          </p:grpSpPr>
          <p:sp>
            <p:nvSpPr>
              <p:cNvPr id="743" name="椭圆 742">
                <a:extLst>
                  <a:ext uri="{FF2B5EF4-FFF2-40B4-BE49-F238E27FC236}">
                    <a16:creationId xmlns:a16="http://schemas.microsoft.com/office/drawing/2014/main" id="{870D3C23-D6AD-6DD5-135C-20F2E5679E7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等腰三角形 743">
                <a:extLst>
                  <a:ext uri="{FF2B5EF4-FFF2-40B4-BE49-F238E27FC236}">
                    <a16:creationId xmlns:a16="http://schemas.microsoft.com/office/drawing/2014/main" id="{19A743AC-D30E-B0B5-617E-24A8D4E7C1D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5" name="组合 744">
              <a:extLst>
                <a:ext uri="{FF2B5EF4-FFF2-40B4-BE49-F238E27FC236}">
                  <a16:creationId xmlns:a16="http://schemas.microsoft.com/office/drawing/2014/main" id="{32B06061-7CC5-1B4B-BD69-DB12D2E0F9EA}"/>
                </a:ext>
              </a:extLst>
            </p:cNvPr>
            <p:cNvGrpSpPr/>
            <p:nvPr/>
          </p:nvGrpSpPr>
          <p:grpSpPr>
            <a:xfrm>
              <a:off x="9126355" y="13318142"/>
              <a:ext cx="79547" cy="260241"/>
              <a:chOff x="8049188" y="9007130"/>
              <a:chExt cx="317282" cy="1038006"/>
            </a:xfrm>
          </p:grpSpPr>
          <p:sp>
            <p:nvSpPr>
              <p:cNvPr id="746" name="椭圆 745">
                <a:extLst>
                  <a:ext uri="{FF2B5EF4-FFF2-40B4-BE49-F238E27FC236}">
                    <a16:creationId xmlns:a16="http://schemas.microsoft.com/office/drawing/2014/main" id="{00A7A9D2-AC2F-38CA-5927-CE2568FE1B0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等腰三角形 746">
                <a:extLst>
                  <a:ext uri="{FF2B5EF4-FFF2-40B4-BE49-F238E27FC236}">
                    <a16:creationId xmlns:a16="http://schemas.microsoft.com/office/drawing/2014/main" id="{69357C63-1D6F-B052-3C0C-CB42378F02F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8" name="组合 747">
              <a:extLst>
                <a:ext uri="{FF2B5EF4-FFF2-40B4-BE49-F238E27FC236}">
                  <a16:creationId xmlns:a16="http://schemas.microsoft.com/office/drawing/2014/main" id="{5F0F89C5-03F2-EF80-C533-A350DE099035}"/>
                </a:ext>
              </a:extLst>
            </p:cNvPr>
            <p:cNvGrpSpPr/>
            <p:nvPr/>
          </p:nvGrpSpPr>
          <p:grpSpPr>
            <a:xfrm>
              <a:off x="9524089" y="13318142"/>
              <a:ext cx="79547" cy="260241"/>
              <a:chOff x="8049188" y="9007130"/>
              <a:chExt cx="317282" cy="1038006"/>
            </a:xfrm>
          </p:grpSpPr>
          <p:sp>
            <p:nvSpPr>
              <p:cNvPr id="749" name="椭圆 748">
                <a:extLst>
                  <a:ext uri="{FF2B5EF4-FFF2-40B4-BE49-F238E27FC236}">
                    <a16:creationId xmlns:a16="http://schemas.microsoft.com/office/drawing/2014/main" id="{C4DF77B0-14F8-5BF4-1EA9-EE167A2F273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等腰三角形 749">
                <a:extLst>
                  <a:ext uri="{FF2B5EF4-FFF2-40B4-BE49-F238E27FC236}">
                    <a16:creationId xmlns:a16="http://schemas.microsoft.com/office/drawing/2014/main" id="{F598D275-D21C-E577-3217-159EA94C19E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1" name="组合 750">
              <a:extLst>
                <a:ext uri="{FF2B5EF4-FFF2-40B4-BE49-F238E27FC236}">
                  <a16:creationId xmlns:a16="http://schemas.microsoft.com/office/drawing/2014/main" id="{7A32B2E1-47A6-8059-C0C5-670159A00793}"/>
                </a:ext>
              </a:extLst>
            </p:cNvPr>
            <p:cNvGrpSpPr/>
            <p:nvPr/>
          </p:nvGrpSpPr>
          <p:grpSpPr>
            <a:xfrm>
              <a:off x="9921825" y="13318142"/>
              <a:ext cx="79547" cy="260241"/>
              <a:chOff x="8049188" y="9007130"/>
              <a:chExt cx="317282" cy="1038006"/>
            </a:xfrm>
          </p:grpSpPr>
          <p:sp>
            <p:nvSpPr>
              <p:cNvPr id="752" name="椭圆 751">
                <a:extLst>
                  <a:ext uri="{FF2B5EF4-FFF2-40B4-BE49-F238E27FC236}">
                    <a16:creationId xmlns:a16="http://schemas.microsoft.com/office/drawing/2014/main" id="{42E436F6-038E-B778-6BFD-3D83E4A3F38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等腰三角形 752">
                <a:extLst>
                  <a:ext uri="{FF2B5EF4-FFF2-40B4-BE49-F238E27FC236}">
                    <a16:creationId xmlns:a16="http://schemas.microsoft.com/office/drawing/2014/main" id="{47BD4501-9C03-66C0-0B79-525674508CB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4" name="组合 753">
              <a:extLst>
                <a:ext uri="{FF2B5EF4-FFF2-40B4-BE49-F238E27FC236}">
                  <a16:creationId xmlns:a16="http://schemas.microsoft.com/office/drawing/2014/main" id="{AB052079-1873-AC2E-1CC9-B6F7C5E71AC2}"/>
                </a:ext>
              </a:extLst>
            </p:cNvPr>
            <p:cNvGrpSpPr/>
            <p:nvPr/>
          </p:nvGrpSpPr>
          <p:grpSpPr>
            <a:xfrm>
              <a:off x="10319559" y="13318142"/>
              <a:ext cx="79547" cy="260241"/>
              <a:chOff x="8049188" y="9007130"/>
              <a:chExt cx="317282" cy="1038006"/>
            </a:xfrm>
          </p:grpSpPr>
          <p:sp>
            <p:nvSpPr>
              <p:cNvPr id="755" name="椭圆 754">
                <a:extLst>
                  <a:ext uri="{FF2B5EF4-FFF2-40B4-BE49-F238E27FC236}">
                    <a16:creationId xmlns:a16="http://schemas.microsoft.com/office/drawing/2014/main" id="{3FEFE287-C169-2C1D-A0BB-F936DA34DBC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等腰三角形 755">
                <a:extLst>
                  <a:ext uri="{FF2B5EF4-FFF2-40B4-BE49-F238E27FC236}">
                    <a16:creationId xmlns:a16="http://schemas.microsoft.com/office/drawing/2014/main" id="{DE2045B2-9426-7C4D-12B2-A6558A61934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7" name="组合 756">
              <a:extLst>
                <a:ext uri="{FF2B5EF4-FFF2-40B4-BE49-F238E27FC236}">
                  <a16:creationId xmlns:a16="http://schemas.microsoft.com/office/drawing/2014/main" id="{D0EF6276-837B-2BDF-4128-979E9EB4065A}"/>
                </a:ext>
              </a:extLst>
            </p:cNvPr>
            <p:cNvGrpSpPr/>
            <p:nvPr/>
          </p:nvGrpSpPr>
          <p:grpSpPr>
            <a:xfrm>
              <a:off x="10717295" y="13318142"/>
              <a:ext cx="79547" cy="260241"/>
              <a:chOff x="8049188" y="9007130"/>
              <a:chExt cx="317282" cy="1038006"/>
            </a:xfrm>
          </p:grpSpPr>
          <p:sp>
            <p:nvSpPr>
              <p:cNvPr id="758" name="椭圆 757">
                <a:extLst>
                  <a:ext uri="{FF2B5EF4-FFF2-40B4-BE49-F238E27FC236}">
                    <a16:creationId xmlns:a16="http://schemas.microsoft.com/office/drawing/2014/main" id="{8DB2646E-4A20-4F3D-C630-84732785984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等腰三角形 758">
                <a:extLst>
                  <a:ext uri="{FF2B5EF4-FFF2-40B4-BE49-F238E27FC236}">
                    <a16:creationId xmlns:a16="http://schemas.microsoft.com/office/drawing/2014/main" id="{1FA7B32F-A3FD-8A04-6C13-6FE7DF27AF9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0" name="组合 759">
              <a:extLst>
                <a:ext uri="{FF2B5EF4-FFF2-40B4-BE49-F238E27FC236}">
                  <a16:creationId xmlns:a16="http://schemas.microsoft.com/office/drawing/2014/main" id="{BFC029DF-AA3C-72E9-6665-BAEB4598CFD9}"/>
                </a:ext>
              </a:extLst>
            </p:cNvPr>
            <p:cNvGrpSpPr/>
            <p:nvPr/>
          </p:nvGrpSpPr>
          <p:grpSpPr>
            <a:xfrm>
              <a:off x="11115030" y="13318142"/>
              <a:ext cx="79547" cy="260241"/>
              <a:chOff x="8049188" y="9007130"/>
              <a:chExt cx="317282" cy="1038006"/>
            </a:xfrm>
          </p:grpSpPr>
          <p:sp>
            <p:nvSpPr>
              <p:cNvPr id="761" name="椭圆 760">
                <a:extLst>
                  <a:ext uri="{FF2B5EF4-FFF2-40B4-BE49-F238E27FC236}">
                    <a16:creationId xmlns:a16="http://schemas.microsoft.com/office/drawing/2014/main" id="{D8C5CA7A-62AC-1E02-9CCB-BAEB13D6D6C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等腰三角形 761">
                <a:extLst>
                  <a:ext uri="{FF2B5EF4-FFF2-40B4-BE49-F238E27FC236}">
                    <a16:creationId xmlns:a16="http://schemas.microsoft.com/office/drawing/2014/main" id="{9E3854D2-9A24-7657-4E26-A1749B6E543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3" name="组合 762">
              <a:extLst>
                <a:ext uri="{FF2B5EF4-FFF2-40B4-BE49-F238E27FC236}">
                  <a16:creationId xmlns:a16="http://schemas.microsoft.com/office/drawing/2014/main" id="{2C8CE195-7EA3-6575-AF6B-194202AB9E02}"/>
                </a:ext>
              </a:extLst>
            </p:cNvPr>
            <p:cNvGrpSpPr/>
            <p:nvPr/>
          </p:nvGrpSpPr>
          <p:grpSpPr>
            <a:xfrm>
              <a:off x="11512765" y="13318142"/>
              <a:ext cx="79547" cy="260241"/>
              <a:chOff x="8049188" y="9007130"/>
              <a:chExt cx="317282" cy="1038006"/>
            </a:xfrm>
          </p:grpSpPr>
          <p:sp>
            <p:nvSpPr>
              <p:cNvPr id="764" name="椭圆 763">
                <a:extLst>
                  <a:ext uri="{FF2B5EF4-FFF2-40B4-BE49-F238E27FC236}">
                    <a16:creationId xmlns:a16="http://schemas.microsoft.com/office/drawing/2014/main" id="{84241E6C-6FF2-3AC0-F7D5-8FF70A2725C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等腰三角形 764">
                <a:extLst>
                  <a:ext uri="{FF2B5EF4-FFF2-40B4-BE49-F238E27FC236}">
                    <a16:creationId xmlns:a16="http://schemas.microsoft.com/office/drawing/2014/main" id="{4C9EDF16-DDAF-FDA9-1500-6C4704E981C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4" name="组合 873">
              <a:extLst>
                <a:ext uri="{FF2B5EF4-FFF2-40B4-BE49-F238E27FC236}">
                  <a16:creationId xmlns:a16="http://schemas.microsoft.com/office/drawing/2014/main" id="{6F88AD70-AAC6-B429-D0BB-9DBA8B1D311C}"/>
                </a:ext>
              </a:extLst>
            </p:cNvPr>
            <p:cNvGrpSpPr/>
            <p:nvPr/>
          </p:nvGrpSpPr>
          <p:grpSpPr>
            <a:xfrm>
              <a:off x="11910500" y="10323941"/>
              <a:ext cx="79547" cy="260241"/>
              <a:chOff x="8049188" y="9007130"/>
              <a:chExt cx="317282" cy="1038006"/>
            </a:xfrm>
          </p:grpSpPr>
          <p:sp>
            <p:nvSpPr>
              <p:cNvPr id="875" name="椭圆 874">
                <a:extLst>
                  <a:ext uri="{FF2B5EF4-FFF2-40B4-BE49-F238E27FC236}">
                    <a16:creationId xmlns:a16="http://schemas.microsoft.com/office/drawing/2014/main" id="{3C03833A-AEA9-DABB-6CFB-1955FFB77FF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6" name="等腰三角形 875">
                <a:extLst>
                  <a:ext uri="{FF2B5EF4-FFF2-40B4-BE49-F238E27FC236}">
                    <a16:creationId xmlns:a16="http://schemas.microsoft.com/office/drawing/2014/main" id="{A54457BE-2EDD-6C31-B37B-47F4F96EDD8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7" name="组合 876">
              <a:extLst>
                <a:ext uri="{FF2B5EF4-FFF2-40B4-BE49-F238E27FC236}">
                  <a16:creationId xmlns:a16="http://schemas.microsoft.com/office/drawing/2014/main" id="{623F345B-29D4-2618-1CF7-989B79CEBA08}"/>
                </a:ext>
              </a:extLst>
            </p:cNvPr>
            <p:cNvGrpSpPr/>
            <p:nvPr/>
          </p:nvGrpSpPr>
          <p:grpSpPr>
            <a:xfrm>
              <a:off x="12308234" y="10323941"/>
              <a:ext cx="79547" cy="260241"/>
              <a:chOff x="8049188" y="9007130"/>
              <a:chExt cx="317282" cy="1038006"/>
            </a:xfrm>
          </p:grpSpPr>
          <p:sp>
            <p:nvSpPr>
              <p:cNvPr id="878" name="椭圆 877">
                <a:extLst>
                  <a:ext uri="{FF2B5EF4-FFF2-40B4-BE49-F238E27FC236}">
                    <a16:creationId xmlns:a16="http://schemas.microsoft.com/office/drawing/2014/main" id="{11ED2B15-88A2-7AE2-2C26-39E202B0A42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9" name="等腰三角形 878">
                <a:extLst>
                  <a:ext uri="{FF2B5EF4-FFF2-40B4-BE49-F238E27FC236}">
                    <a16:creationId xmlns:a16="http://schemas.microsoft.com/office/drawing/2014/main" id="{232828E2-0E2F-70CE-D573-E7034B1ACE0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0" name="组合 879">
              <a:extLst>
                <a:ext uri="{FF2B5EF4-FFF2-40B4-BE49-F238E27FC236}">
                  <a16:creationId xmlns:a16="http://schemas.microsoft.com/office/drawing/2014/main" id="{BE3AA99C-AEB1-F25B-9EFA-3AB4BD7169F9}"/>
                </a:ext>
              </a:extLst>
            </p:cNvPr>
            <p:cNvGrpSpPr/>
            <p:nvPr/>
          </p:nvGrpSpPr>
          <p:grpSpPr>
            <a:xfrm>
              <a:off x="12705970" y="10323941"/>
              <a:ext cx="79547" cy="260241"/>
              <a:chOff x="8049188" y="9007130"/>
              <a:chExt cx="317282" cy="1038006"/>
            </a:xfrm>
          </p:grpSpPr>
          <p:sp>
            <p:nvSpPr>
              <p:cNvPr id="881" name="椭圆 880">
                <a:extLst>
                  <a:ext uri="{FF2B5EF4-FFF2-40B4-BE49-F238E27FC236}">
                    <a16:creationId xmlns:a16="http://schemas.microsoft.com/office/drawing/2014/main" id="{FFA43D5B-18B1-F1D1-5267-D6036C50132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2" name="等腰三角形 881">
                <a:extLst>
                  <a:ext uri="{FF2B5EF4-FFF2-40B4-BE49-F238E27FC236}">
                    <a16:creationId xmlns:a16="http://schemas.microsoft.com/office/drawing/2014/main" id="{5965221A-395A-D94E-46FB-17EE87D20FD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3" name="组合 882">
              <a:extLst>
                <a:ext uri="{FF2B5EF4-FFF2-40B4-BE49-F238E27FC236}">
                  <a16:creationId xmlns:a16="http://schemas.microsoft.com/office/drawing/2014/main" id="{36594032-C3DB-AD54-E22D-FCF9041A3D2F}"/>
                </a:ext>
              </a:extLst>
            </p:cNvPr>
            <p:cNvGrpSpPr/>
            <p:nvPr/>
          </p:nvGrpSpPr>
          <p:grpSpPr>
            <a:xfrm>
              <a:off x="13103704" y="10323941"/>
              <a:ext cx="79547" cy="260241"/>
              <a:chOff x="8049188" y="9007130"/>
              <a:chExt cx="317282" cy="1038006"/>
            </a:xfrm>
          </p:grpSpPr>
          <p:sp>
            <p:nvSpPr>
              <p:cNvPr id="884" name="椭圆 883">
                <a:extLst>
                  <a:ext uri="{FF2B5EF4-FFF2-40B4-BE49-F238E27FC236}">
                    <a16:creationId xmlns:a16="http://schemas.microsoft.com/office/drawing/2014/main" id="{2DF2ED5E-64D0-2B0C-7911-FFF5A9ADBFC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等腰三角形 884">
                <a:extLst>
                  <a:ext uri="{FF2B5EF4-FFF2-40B4-BE49-F238E27FC236}">
                    <a16:creationId xmlns:a16="http://schemas.microsoft.com/office/drawing/2014/main" id="{8CE98032-5847-3463-DA26-0890F80E346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6" name="组合 885">
              <a:extLst>
                <a:ext uri="{FF2B5EF4-FFF2-40B4-BE49-F238E27FC236}">
                  <a16:creationId xmlns:a16="http://schemas.microsoft.com/office/drawing/2014/main" id="{B4637014-3DC2-D739-5DD8-3E3B457768FE}"/>
                </a:ext>
              </a:extLst>
            </p:cNvPr>
            <p:cNvGrpSpPr/>
            <p:nvPr/>
          </p:nvGrpSpPr>
          <p:grpSpPr>
            <a:xfrm>
              <a:off x="13501440" y="10323941"/>
              <a:ext cx="79547" cy="260241"/>
              <a:chOff x="8049188" y="9007130"/>
              <a:chExt cx="317282" cy="1038006"/>
            </a:xfrm>
          </p:grpSpPr>
          <p:sp>
            <p:nvSpPr>
              <p:cNvPr id="887" name="椭圆 886">
                <a:extLst>
                  <a:ext uri="{FF2B5EF4-FFF2-40B4-BE49-F238E27FC236}">
                    <a16:creationId xmlns:a16="http://schemas.microsoft.com/office/drawing/2014/main" id="{E42C4D78-FE3C-A3DE-4E05-38533B5EC47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8" name="等腰三角形 887">
                <a:extLst>
                  <a:ext uri="{FF2B5EF4-FFF2-40B4-BE49-F238E27FC236}">
                    <a16:creationId xmlns:a16="http://schemas.microsoft.com/office/drawing/2014/main" id="{88122938-F200-36CF-0A76-DE640F891C2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9" name="组合 888">
              <a:extLst>
                <a:ext uri="{FF2B5EF4-FFF2-40B4-BE49-F238E27FC236}">
                  <a16:creationId xmlns:a16="http://schemas.microsoft.com/office/drawing/2014/main" id="{0ADE50A4-C1A9-6F82-5285-A87524E6F1C3}"/>
                </a:ext>
              </a:extLst>
            </p:cNvPr>
            <p:cNvGrpSpPr/>
            <p:nvPr/>
          </p:nvGrpSpPr>
          <p:grpSpPr>
            <a:xfrm>
              <a:off x="13899174" y="10323941"/>
              <a:ext cx="79547" cy="260241"/>
              <a:chOff x="8049188" y="9007130"/>
              <a:chExt cx="317282" cy="1038006"/>
            </a:xfrm>
          </p:grpSpPr>
          <p:sp>
            <p:nvSpPr>
              <p:cNvPr id="890" name="椭圆 889">
                <a:extLst>
                  <a:ext uri="{FF2B5EF4-FFF2-40B4-BE49-F238E27FC236}">
                    <a16:creationId xmlns:a16="http://schemas.microsoft.com/office/drawing/2014/main" id="{68C7CBF9-F07F-05D0-B567-AD594CCCBF3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等腰三角形 890">
                <a:extLst>
                  <a:ext uri="{FF2B5EF4-FFF2-40B4-BE49-F238E27FC236}">
                    <a16:creationId xmlns:a16="http://schemas.microsoft.com/office/drawing/2014/main" id="{06F2E8C0-2DE8-D9FC-1F20-2372557613A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2" name="组合 891">
              <a:extLst>
                <a:ext uri="{FF2B5EF4-FFF2-40B4-BE49-F238E27FC236}">
                  <a16:creationId xmlns:a16="http://schemas.microsoft.com/office/drawing/2014/main" id="{9B709A18-A59C-7941-25A7-ECDC39FFEF46}"/>
                </a:ext>
              </a:extLst>
            </p:cNvPr>
            <p:cNvGrpSpPr/>
            <p:nvPr/>
          </p:nvGrpSpPr>
          <p:grpSpPr>
            <a:xfrm>
              <a:off x="14296910" y="10323941"/>
              <a:ext cx="79547" cy="260241"/>
              <a:chOff x="8049188" y="9007130"/>
              <a:chExt cx="317282" cy="1038006"/>
            </a:xfrm>
          </p:grpSpPr>
          <p:sp>
            <p:nvSpPr>
              <p:cNvPr id="893" name="椭圆 892">
                <a:extLst>
                  <a:ext uri="{FF2B5EF4-FFF2-40B4-BE49-F238E27FC236}">
                    <a16:creationId xmlns:a16="http://schemas.microsoft.com/office/drawing/2014/main" id="{A5D3AC74-6043-D56E-6325-CE2F4D99A08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4" name="等腰三角形 893">
                <a:extLst>
                  <a:ext uri="{FF2B5EF4-FFF2-40B4-BE49-F238E27FC236}">
                    <a16:creationId xmlns:a16="http://schemas.microsoft.com/office/drawing/2014/main" id="{CAFDFA50-B39C-E34F-6F36-59B02646E3E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5" name="组合 894">
              <a:extLst>
                <a:ext uri="{FF2B5EF4-FFF2-40B4-BE49-F238E27FC236}">
                  <a16:creationId xmlns:a16="http://schemas.microsoft.com/office/drawing/2014/main" id="{FCF19B68-4B9E-40E6-8C7D-E6450927565A}"/>
                </a:ext>
              </a:extLst>
            </p:cNvPr>
            <p:cNvGrpSpPr/>
            <p:nvPr/>
          </p:nvGrpSpPr>
          <p:grpSpPr>
            <a:xfrm>
              <a:off x="14694645" y="10323941"/>
              <a:ext cx="79547" cy="260241"/>
              <a:chOff x="8049188" y="9007130"/>
              <a:chExt cx="317282" cy="1038006"/>
            </a:xfrm>
          </p:grpSpPr>
          <p:sp>
            <p:nvSpPr>
              <p:cNvPr id="896" name="椭圆 895">
                <a:extLst>
                  <a:ext uri="{FF2B5EF4-FFF2-40B4-BE49-F238E27FC236}">
                    <a16:creationId xmlns:a16="http://schemas.microsoft.com/office/drawing/2014/main" id="{9099A503-5124-DEE4-C17A-1B624B0CC07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7" name="等腰三角形 896">
                <a:extLst>
                  <a:ext uri="{FF2B5EF4-FFF2-40B4-BE49-F238E27FC236}">
                    <a16:creationId xmlns:a16="http://schemas.microsoft.com/office/drawing/2014/main" id="{026E5D3E-FB39-D9E1-026B-13BE926945F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8" name="组合 897">
              <a:extLst>
                <a:ext uri="{FF2B5EF4-FFF2-40B4-BE49-F238E27FC236}">
                  <a16:creationId xmlns:a16="http://schemas.microsoft.com/office/drawing/2014/main" id="{B28B7812-72AB-FBA7-340A-307B569ED8CE}"/>
                </a:ext>
              </a:extLst>
            </p:cNvPr>
            <p:cNvGrpSpPr/>
            <p:nvPr/>
          </p:nvGrpSpPr>
          <p:grpSpPr>
            <a:xfrm>
              <a:off x="15092380" y="10323941"/>
              <a:ext cx="79547" cy="260241"/>
              <a:chOff x="8049188" y="9007130"/>
              <a:chExt cx="317282" cy="1038006"/>
            </a:xfrm>
          </p:grpSpPr>
          <p:sp>
            <p:nvSpPr>
              <p:cNvPr id="899" name="椭圆 898">
                <a:extLst>
                  <a:ext uri="{FF2B5EF4-FFF2-40B4-BE49-F238E27FC236}">
                    <a16:creationId xmlns:a16="http://schemas.microsoft.com/office/drawing/2014/main" id="{83943401-B81B-8149-9902-F877792BB83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0" name="等腰三角形 899">
                <a:extLst>
                  <a:ext uri="{FF2B5EF4-FFF2-40B4-BE49-F238E27FC236}">
                    <a16:creationId xmlns:a16="http://schemas.microsoft.com/office/drawing/2014/main" id="{C7481CB3-B3D1-A411-EDB7-0482BF5D059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1" name="组合 900">
              <a:extLst>
                <a:ext uri="{FF2B5EF4-FFF2-40B4-BE49-F238E27FC236}">
                  <a16:creationId xmlns:a16="http://schemas.microsoft.com/office/drawing/2014/main" id="{C63ADF98-F5EA-61E2-699E-0D534407E193}"/>
                </a:ext>
              </a:extLst>
            </p:cNvPr>
            <p:cNvGrpSpPr/>
            <p:nvPr/>
          </p:nvGrpSpPr>
          <p:grpSpPr>
            <a:xfrm>
              <a:off x="11910500" y="10751684"/>
              <a:ext cx="79547" cy="260241"/>
              <a:chOff x="8049188" y="9007130"/>
              <a:chExt cx="317282" cy="1038006"/>
            </a:xfrm>
          </p:grpSpPr>
          <p:sp>
            <p:nvSpPr>
              <p:cNvPr id="902" name="椭圆 901">
                <a:extLst>
                  <a:ext uri="{FF2B5EF4-FFF2-40B4-BE49-F238E27FC236}">
                    <a16:creationId xmlns:a16="http://schemas.microsoft.com/office/drawing/2014/main" id="{FDFD4C15-D129-372B-4E0F-58F14FE9D5F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3" name="等腰三角形 902">
                <a:extLst>
                  <a:ext uri="{FF2B5EF4-FFF2-40B4-BE49-F238E27FC236}">
                    <a16:creationId xmlns:a16="http://schemas.microsoft.com/office/drawing/2014/main" id="{6420F6F0-F085-0B8A-AE79-3D649884F3F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4" name="组合 903">
              <a:extLst>
                <a:ext uri="{FF2B5EF4-FFF2-40B4-BE49-F238E27FC236}">
                  <a16:creationId xmlns:a16="http://schemas.microsoft.com/office/drawing/2014/main" id="{78628F1D-C48E-F550-FC87-363E120A8242}"/>
                </a:ext>
              </a:extLst>
            </p:cNvPr>
            <p:cNvGrpSpPr/>
            <p:nvPr/>
          </p:nvGrpSpPr>
          <p:grpSpPr>
            <a:xfrm>
              <a:off x="12308234" y="10751684"/>
              <a:ext cx="79547" cy="260241"/>
              <a:chOff x="8049188" y="9007130"/>
              <a:chExt cx="317282" cy="1038006"/>
            </a:xfrm>
          </p:grpSpPr>
          <p:sp>
            <p:nvSpPr>
              <p:cNvPr id="905" name="椭圆 904">
                <a:extLst>
                  <a:ext uri="{FF2B5EF4-FFF2-40B4-BE49-F238E27FC236}">
                    <a16:creationId xmlns:a16="http://schemas.microsoft.com/office/drawing/2014/main" id="{577432DB-6D9B-4C8A-A9A2-9D763B50F93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6" name="等腰三角形 905">
                <a:extLst>
                  <a:ext uri="{FF2B5EF4-FFF2-40B4-BE49-F238E27FC236}">
                    <a16:creationId xmlns:a16="http://schemas.microsoft.com/office/drawing/2014/main" id="{94C958D5-A19A-B8E4-0025-B694BF6866D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7" name="组合 906">
              <a:extLst>
                <a:ext uri="{FF2B5EF4-FFF2-40B4-BE49-F238E27FC236}">
                  <a16:creationId xmlns:a16="http://schemas.microsoft.com/office/drawing/2014/main" id="{64E8FB18-3DED-9879-5DD1-E79C38E19E08}"/>
                </a:ext>
              </a:extLst>
            </p:cNvPr>
            <p:cNvGrpSpPr/>
            <p:nvPr/>
          </p:nvGrpSpPr>
          <p:grpSpPr>
            <a:xfrm>
              <a:off x="12705970" y="10751684"/>
              <a:ext cx="79547" cy="260241"/>
              <a:chOff x="8049188" y="9007130"/>
              <a:chExt cx="317282" cy="1038006"/>
            </a:xfrm>
          </p:grpSpPr>
          <p:sp>
            <p:nvSpPr>
              <p:cNvPr id="1271" name="椭圆 1270">
                <a:extLst>
                  <a:ext uri="{FF2B5EF4-FFF2-40B4-BE49-F238E27FC236}">
                    <a16:creationId xmlns:a16="http://schemas.microsoft.com/office/drawing/2014/main" id="{577F8C68-26BB-2B9C-E07D-8618283CA2D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2" name="等腰三角形 1271">
                <a:extLst>
                  <a:ext uri="{FF2B5EF4-FFF2-40B4-BE49-F238E27FC236}">
                    <a16:creationId xmlns:a16="http://schemas.microsoft.com/office/drawing/2014/main" id="{77341AF4-1EAB-D28B-A84F-D1C95B8ADE3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3" name="组合 1272">
              <a:extLst>
                <a:ext uri="{FF2B5EF4-FFF2-40B4-BE49-F238E27FC236}">
                  <a16:creationId xmlns:a16="http://schemas.microsoft.com/office/drawing/2014/main" id="{0FA6F7F2-59E7-46FE-F08B-6748F1D8F39D}"/>
                </a:ext>
              </a:extLst>
            </p:cNvPr>
            <p:cNvGrpSpPr/>
            <p:nvPr/>
          </p:nvGrpSpPr>
          <p:grpSpPr>
            <a:xfrm>
              <a:off x="13103704" y="10751684"/>
              <a:ext cx="79547" cy="260241"/>
              <a:chOff x="8049188" y="9007130"/>
              <a:chExt cx="317282" cy="1038006"/>
            </a:xfrm>
          </p:grpSpPr>
          <p:sp>
            <p:nvSpPr>
              <p:cNvPr id="1274" name="椭圆 1273">
                <a:extLst>
                  <a:ext uri="{FF2B5EF4-FFF2-40B4-BE49-F238E27FC236}">
                    <a16:creationId xmlns:a16="http://schemas.microsoft.com/office/drawing/2014/main" id="{EAAB7313-445B-22BB-3766-CD16313634C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5" name="等腰三角形 1274">
                <a:extLst>
                  <a:ext uri="{FF2B5EF4-FFF2-40B4-BE49-F238E27FC236}">
                    <a16:creationId xmlns:a16="http://schemas.microsoft.com/office/drawing/2014/main" id="{77CFDFDE-C091-CF27-3F36-E4CD7C055D6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6" name="组合 1275">
              <a:extLst>
                <a:ext uri="{FF2B5EF4-FFF2-40B4-BE49-F238E27FC236}">
                  <a16:creationId xmlns:a16="http://schemas.microsoft.com/office/drawing/2014/main" id="{7AFB5355-C102-989B-F2F9-A5455EAEF472}"/>
                </a:ext>
              </a:extLst>
            </p:cNvPr>
            <p:cNvGrpSpPr/>
            <p:nvPr/>
          </p:nvGrpSpPr>
          <p:grpSpPr>
            <a:xfrm>
              <a:off x="13501440" y="10751684"/>
              <a:ext cx="79547" cy="260241"/>
              <a:chOff x="8049188" y="9007130"/>
              <a:chExt cx="317282" cy="1038006"/>
            </a:xfrm>
          </p:grpSpPr>
          <p:sp>
            <p:nvSpPr>
              <p:cNvPr id="1277" name="椭圆 1276">
                <a:extLst>
                  <a:ext uri="{FF2B5EF4-FFF2-40B4-BE49-F238E27FC236}">
                    <a16:creationId xmlns:a16="http://schemas.microsoft.com/office/drawing/2014/main" id="{066195AD-FFCD-872E-65A8-379BB69097E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8" name="等腰三角形 1277">
                <a:extLst>
                  <a:ext uri="{FF2B5EF4-FFF2-40B4-BE49-F238E27FC236}">
                    <a16:creationId xmlns:a16="http://schemas.microsoft.com/office/drawing/2014/main" id="{115286C6-CE29-9835-5A9F-07850A337E5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79" name="组合 1278">
              <a:extLst>
                <a:ext uri="{FF2B5EF4-FFF2-40B4-BE49-F238E27FC236}">
                  <a16:creationId xmlns:a16="http://schemas.microsoft.com/office/drawing/2014/main" id="{477ED99D-EEA8-8628-30C7-B62F229A076D}"/>
                </a:ext>
              </a:extLst>
            </p:cNvPr>
            <p:cNvGrpSpPr/>
            <p:nvPr/>
          </p:nvGrpSpPr>
          <p:grpSpPr>
            <a:xfrm>
              <a:off x="13899174" y="10751684"/>
              <a:ext cx="79547" cy="260241"/>
              <a:chOff x="8049188" y="9007130"/>
              <a:chExt cx="317282" cy="1038006"/>
            </a:xfrm>
          </p:grpSpPr>
          <p:sp>
            <p:nvSpPr>
              <p:cNvPr id="1280" name="椭圆 1279">
                <a:extLst>
                  <a:ext uri="{FF2B5EF4-FFF2-40B4-BE49-F238E27FC236}">
                    <a16:creationId xmlns:a16="http://schemas.microsoft.com/office/drawing/2014/main" id="{57806B44-1A8F-FD4A-2BAB-6BBCEAC903F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1" name="等腰三角形 1280">
                <a:extLst>
                  <a:ext uri="{FF2B5EF4-FFF2-40B4-BE49-F238E27FC236}">
                    <a16:creationId xmlns:a16="http://schemas.microsoft.com/office/drawing/2014/main" id="{617FEF1E-5768-1EF8-2E69-533B0537FCC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2" name="组合 1281">
              <a:extLst>
                <a:ext uri="{FF2B5EF4-FFF2-40B4-BE49-F238E27FC236}">
                  <a16:creationId xmlns:a16="http://schemas.microsoft.com/office/drawing/2014/main" id="{56B135B7-26DB-F1ED-73F0-E353BE23189D}"/>
                </a:ext>
              </a:extLst>
            </p:cNvPr>
            <p:cNvGrpSpPr/>
            <p:nvPr/>
          </p:nvGrpSpPr>
          <p:grpSpPr>
            <a:xfrm>
              <a:off x="14296910" y="10751684"/>
              <a:ext cx="79547" cy="260241"/>
              <a:chOff x="8049188" y="9007130"/>
              <a:chExt cx="317282" cy="1038006"/>
            </a:xfrm>
          </p:grpSpPr>
          <p:sp>
            <p:nvSpPr>
              <p:cNvPr id="1283" name="椭圆 1282">
                <a:extLst>
                  <a:ext uri="{FF2B5EF4-FFF2-40B4-BE49-F238E27FC236}">
                    <a16:creationId xmlns:a16="http://schemas.microsoft.com/office/drawing/2014/main" id="{7CD3423E-3606-2088-26BE-C4D937D196D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4" name="等腰三角形 1283">
                <a:extLst>
                  <a:ext uri="{FF2B5EF4-FFF2-40B4-BE49-F238E27FC236}">
                    <a16:creationId xmlns:a16="http://schemas.microsoft.com/office/drawing/2014/main" id="{A54BE209-EE0C-C29F-B0C4-48004BB08B8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5" name="组合 1284">
              <a:extLst>
                <a:ext uri="{FF2B5EF4-FFF2-40B4-BE49-F238E27FC236}">
                  <a16:creationId xmlns:a16="http://schemas.microsoft.com/office/drawing/2014/main" id="{9E4D2C62-7079-7831-493B-B2ACEC952200}"/>
                </a:ext>
              </a:extLst>
            </p:cNvPr>
            <p:cNvGrpSpPr/>
            <p:nvPr/>
          </p:nvGrpSpPr>
          <p:grpSpPr>
            <a:xfrm>
              <a:off x="14694645" y="10751684"/>
              <a:ext cx="79547" cy="260241"/>
              <a:chOff x="8049188" y="9007130"/>
              <a:chExt cx="317282" cy="1038006"/>
            </a:xfrm>
          </p:grpSpPr>
          <p:sp>
            <p:nvSpPr>
              <p:cNvPr id="1286" name="椭圆 1285">
                <a:extLst>
                  <a:ext uri="{FF2B5EF4-FFF2-40B4-BE49-F238E27FC236}">
                    <a16:creationId xmlns:a16="http://schemas.microsoft.com/office/drawing/2014/main" id="{207F1BEC-92C2-EBD4-250D-DE9CE0770CE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等腰三角形 1286">
                <a:extLst>
                  <a:ext uri="{FF2B5EF4-FFF2-40B4-BE49-F238E27FC236}">
                    <a16:creationId xmlns:a16="http://schemas.microsoft.com/office/drawing/2014/main" id="{DB78FD2B-40EA-503F-3A26-CD2A66F5B8A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8" name="组合 1287">
              <a:extLst>
                <a:ext uri="{FF2B5EF4-FFF2-40B4-BE49-F238E27FC236}">
                  <a16:creationId xmlns:a16="http://schemas.microsoft.com/office/drawing/2014/main" id="{B732C6A5-1CAC-E2B7-C266-40CF3DE09CF5}"/>
                </a:ext>
              </a:extLst>
            </p:cNvPr>
            <p:cNvGrpSpPr/>
            <p:nvPr/>
          </p:nvGrpSpPr>
          <p:grpSpPr>
            <a:xfrm>
              <a:off x="15092380" y="10751684"/>
              <a:ext cx="79547" cy="260241"/>
              <a:chOff x="8049188" y="9007130"/>
              <a:chExt cx="317282" cy="1038006"/>
            </a:xfrm>
          </p:grpSpPr>
          <p:sp>
            <p:nvSpPr>
              <p:cNvPr id="1289" name="椭圆 1288">
                <a:extLst>
                  <a:ext uri="{FF2B5EF4-FFF2-40B4-BE49-F238E27FC236}">
                    <a16:creationId xmlns:a16="http://schemas.microsoft.com/office/drawing/2014/main" id="{B82E6328-F48B-1E8C-1F8C-2E3B5DB9ED5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0" name="等腰三角形 1289">
                <a:extLst>
                  <a:ext uri="{FF2B5EF4-FFF2-40B4-BE49-F238E27FC236}">
                    <a16:creationId xmlns:a16="http://schemas.microsoft.com/office/drawing/2014/main" id="{F9064164-0BEC-89A8-9A49-D4834D64681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1" name="组合 1290">
              <a:extLst>
                <a:ext uri="{FF2B5EF4-FFF2-40B4-BE49-F238E27FC236}">
                  <a16:creationId xmlns:a16="http://schemas.microsoft.com/office/drawing/2014/main" id="{1781339E-9E90-42B1-F8BD-DBE1ED5CB87C}"/>
                </a:ext>
              </a:extLst>
            </p:cNvPr>
            <p:cNvGrpSpPr/>
            <p:nvPr/>
          </p:nvGrpSpPr>
          <p:grpSpPr>
            <a:xfrm>
              <a:off x="11910500" y="11179427"/>
              <a:ext cx="79547" cy="260241"/>
              <a:chOff x="8049188" y="9007130"/>
              <a:chExt cx="317282" cy="1038006"/>
            </a:xfrm>
          </p:grpSpPr>
          <p:sp>
            <p:nvSpPr>
              <p:cNvPr id="1292" name="椭圆 1291">
                <a:extLst>
                  <a:ext uri="{FF2B5EF4-FFF2-40B4-BE49-F238E27FC236}">
                    <a16:creationId xmlns:a16="http://schemas.microsoft.com/office/drawing/2014/main" id="{E62C2EEF-1951-7CB5-288D-E7B69CB2E7E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3" name="等腰三角形 1292">
                <a:extLst>
                  <a:ext uri="{FF2B5EF4-FFF2-40B4-BE49-F238E27FC236}">
                    <a16:creationId xmlns:a16="http://schemas.microsoft.com/office/drawing/2014/main" id="{12E2038C-8BAB-4CF6-6712-D852D60B1CF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4" name="组合 1293">
              <a:extLst>
                <a:ext uri="{FF2B5EF4-FFF2-40B4-BE49-F238E27FC236}">
                  <a16:creationId xmlns:a16="http://schemas.microsoft.com/office/drawing/2014/main" id="{3BA2F011-1745-8961-EEA6-D088F528C9FE}"/>
                </a:ext>
              </a:extLst>
            </p:cNvPr>
            <p:cNvGrpSpPr/>
            <p:nvPr/>
          </p:nvGrpSpPr>
          <p:grpSpPr>
            <a:xfrm>
              <a:off x="12308234" y="11179427"/>
              <a:ext cx="79547" cy="260241"/>
              <a:chOff x="8049188" y="9007130"/>
              <a:chExt cx="317282" cy="1038006"/>
            </a:xfrm>
          </p:grpSpPr>
          <p:sp>
            <p:nvSpPr>
              <p:cNvPr id="1295" name="椭圆 1294">
                <a:extLst>
                  <a:ext uri="{FF2B5EF4-FFF2-40B4-BE49-F238E27FC236}">
                    <a16:creationId xmlns:a16="http://schemas.microsoft.com/office/drawing/2014/main" id="{AB5B2109-FB5F-6967-12E5-846E6A5B42C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6" name="等腰三角形 1295">
                <a:extLst>
                  <a:ext uri="{FF2B5EF4-FFF2-40B4-BE49-F238E27FC236}">
                    <a16:creationId xmlns:a16="http://schemas.microsoft.com/office/drawing/2014/main" id="{95D3B48E-6A25-E095-653F-6F74674A66B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7" name="组合 1296">
              <a:extLst>
                <a:ext uri="{FF2B5EF4-FFF2-40B4-BE49-F238E27FC236}">
                  <a16:creationId xmlns:a16="http://schemas.microsoft.com/office/drawing/2014/main" id="{761F3D8B-8B1D-FDCF-AFB1-6483A5AA9913}"/>
                </a:ext>
              </a:extLst>
            </p:cNvPr>
            <p:cNvGrpSpPr/>
            <p:nvPr/>
          </p:nvGrpSpPr>
          <p:grpSpPr>
            <a:xfrm>
              <a:off x="12705970" y="11179427"/>
              <a:ext cx="79547" cy="260241"/>
              <a:chOff x="8049188" y="9007130"/>
              <a:chExt cx="317282" cy="1038006"/>
            </a:xfrm>
          </p:grpSpPr>
          <p:sp>
            <p:nvSpPr>
              <p:cNvPr id="1298" name="椭圆 1297">
                <a:extLst>
                  <a:ext uri="{FF2B5EF4-FFF2-40B4-BE49-F238E27FC236}">
                    <a16:creationId xmlns:a16="http://schemas.microsoft.com/office/drawing/2014/main" id="{AA0C18CB-746A-0907-6E4F-65269F343DA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9" name="等腰三角形 1298">
                <a:extLst>
                  <a:ext uri="{FF2B5EF4-FFF2-40B4-BE49-F238E27FC236}">
                    <a16:creationId xmlns:a16="http://schemas.microsoft.com/office/drawing/2014/main" id="{24440D82-80E1-B919-810C-62A75E108C4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0" name="组合 1299">
              <a:extLst>
                <a:ext uri="{FF2B5EF4-FFF2-40B4-BE49-F238E27FC236}">
                  <a16:creationId xmlns:a16="http://schemas.microsoft.com/office/drawing/2014/main" id="{9C23CEA7-1897-43E5-F1F4-AC97A2A4E546}"/>
                </a:ext>
              </a:extLst>
            </p:cNvPr>
            <p:cNvGrpSpPr/>
            <p:nvPr/>
          </p:nvGrpSpPr>
          <p:grpSpPr>
            <a:xfrm>
              <a:off x="13103704" y="11179427"/>
              <a:ext cx="79547" cy="260241"/>
              <a:chOff x="8049188" y="9007130"/>
              <a:chExt cx="317282" cy="1038006"/>
            </a:xfrm>
          </p:grpSpPr>
          <p:sp>
            <p:nvSpPr>
              <p:cNvPr id="1301" name="椭圆 1300">
                <a:extLst>
                  <a:ext uri="{FF2B5EF4-FFF2-40B4-BE49-F238E27FC236}">
                    <a16:creationId xmlns:a16="http://schemas.microsoft.com/office/drawing/2014/main" id="{5F393569-0AB9-4E78-58BF-5997293C69C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2" name="等腰三角形 1301">
                <a:extLst>
                  <a:ext uri="{FF2B5EF4-FFF2-40B4-BE49-F238E27FC236}">
                    <a16:creationId xmlns:a16="http://schemas.microsoft.com/office/drawing/2014/main" id="{3A43881B-344E-D26E-F1AE-2DDF9EBEEC7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3" name="组合 1302">
              <a:extLst>
                <a:ext uri="{FF2B5EF4-FFF2-40B4-BE49-F238E27FC236}">
                  <a16:creationId xmlns:a16="http://schemas.microsoft.com/office/drawing/2014/main" id="{BA6AA8C2-3AA6-FA16-4F42-74AA14FC11A6}"/>
                </a:ext>
              </a:extLst>
            </p:cNvPr>
            <p:cNvGrpSpPr/>
            <p:nvPr/>
          </p:nvGrpSpPr>
          <p:grpSpPr>
            <a:xfrm>
              <a:off x="13501440" y="11179427"/>
              <a:ext cx="79547" cy="260241"/>
              <a:chOff x="8049188" y="9007130"/>
              <a:chExt cx="317282" cy="1038006"/>
            </a:xfrm>
          </p:grpSpPr>
          <p:sp>
            <p:nvSpPr>
              <p:cNvPr id="1304" name="椭圆 1303">
                <a:extLst>
                  <a:ext uri="{FF2B5EF4-FFF2-40B4-BE49-F238E27FC236}">
                    <a16:creationId xmlns:a16="http://schemas.microsoft.com/office/drawing/2014/main" id="{F661B273-8130-B8DA-F123-BE5B69C46D6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5" name="等腰三角形 1304">
                <a:extLst>
                  <a:ext uri="{FF2B5EF4-FFF2-40B4-BE49-F238E27FC236}">
                    <a16:creationId xmlns:a16="http://schemas.microsoft.com/office/drawing/2014/main" id="{7C67B048-FB42-FF08-C3E8-40A0F675E30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6" name="组合 1305">
              <a:extLst>
                <a:ext uri="{FF2B5EF4-FFF2-40B4-BE49-F238E27FC236}">
                  <a16:creationId xmlns:a16="http://schemas.microsoft.com/office/drawing/2014/main" id="{A028553C-82E7-9F34-CF18-F360ACEDB3BF}"/>
                </a:ext>
              </a:extLst>
            </p:cNvPr>
            <p:cNvGrpSpPr/>
            <p:nvPr/>
          </p:nvGrpSpPr>
          <p:grpSpPr>
            <a:xfrm>
              <a:off x="13899174" y="11179427"/>
              <a:ext cx="79547" cy="260241"/>
              <a:chOff x="8049188" y="9007130"/>
              <a:chExt cx="317282" cy="1038006"/>
            </a:xfrm>
          </p:grpSpPr>
          <p:sp>
            <p:nvSpPr>
              <p:cNvPr id="1307" name="椭圆 1306">
                <a:extLst>
                  <a:ext uri="{FF2B5EF4-FFF2-40B4-BE49-F238E27FC236}">
                    <a16:creationId xmlns:a16="http://schemas.microsoft.com/office/drawing/2014/main" id="{766E22E6-134A-260E-45FF-212FDBF98EA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8" name="等腰三角形 1307">
                <a:extLst>
                  <a:ext uri="{FF2B5EF4-FFF2-40B4-BE49-F238E27FC236}">
                    <a16:creationId xmlns:a16="http://schemas.microsoft.com/office/drawing/2014/main" id="{3B33B785-EFAE-EA59-4A6C-4F7B9591BD5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9" name="组合 1308">
              <a:extLst>
                <a:ext uri="{FF2B5EF4-FFF2-40B4-BE49-F238E27FC236}">
                  <a16:creationId xmlns:a16="http://schemas.microsoft.com/office/drawing/2014/main" id="{6DDF4F8D-2519-3C88-0417-2E1663AD30EB}"/>
                </a:ext>
              </a:extLst>
            </p:cNvPr>
            <p:cNvGrpSpPr/>
            <p:nvPr/>
          </p:nvGrpSpPr>
          <p:grpSpPr>
            <a:xfrm>
              <a:off x="14296910" y="11179427"/>
              <a:ext cx="79547" cy="260241"/>
              <a:chOff x="8049188" y="9007130"/>
              <a:chExt cx="317282" cy="1038006"/>
            </a:xfrm>
          </p:grpSpPr>
          <p:sp>
            <p:nvSpPr>
              <p:cNvPr id="1310" name="椭圆 1309">
                <a:extLst>
                  <a:ext uri="{FF2B5EF4-FFF2-40B4-BE49-F238E27FC236}">
                    <a16:creationId xmlns:a16="http://schemas.microsoft.com/office/drawing/2014/main" id="{96DF9108-B1FE-E0E3-BF2A-8EC855E3D97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1" name="等腰三角形 1310">
                <a:extLst>
                  <a:ext uri="{FF2B5EF4-FFF2-40B4-BE49-F238E27FC236}">
                    <a16:creationId xmlns:a16="http://schemas.microsoft.com/office/drawing/2014/main" id="{1F8C58C3-FB5B-3643-48DB-E621112D0DF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2" name="组合 1311">
              <a:extLst>
                <a:ext uri="{FF2B5EF4-FFF2-40B4-BE49-F238E27FC236}">
                  <a16:creationId xmlns:a16="http://schemas.microsoft.com/office/drawing/2014/main" id="{5C814831-E58B-8D8D-D17F-D0507F3FBA52}"/>
                </a:ext>
              </a:extLst>
            </p:cNvPr>
            <p:cNvGrpSpPr/>
            <p:nvPr/>
          </p:nvGrpSpPr>
          <p:grpSpPr>
            <a:xfrm>
              <a:off x="14694645" y="11179427"/>
              <a:ext cx="79547" cy="260241"/>
              <a:chOff x="8049188" y="9007130"/>
              <a:chExt cx="317282" cy="1038006"/>
            </a:xfrm>
          </p:grpSpPr>
          <p:sp>
            <p:nvSpPr>
              <p:cNvPr id="1313" name="椭圆 1312">
                <a:extLst>
                  <a:ext uri="{FF2B5EF4-FFF2-40B4-BE49-F238E27FC236}">
                    <a16:creationId xmlns:a16="http://schemas.microsoft.com/office/drawing/2014/main" id="{2DF7FA5F-4F40-6EBB-67BA-41500A6FAAB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4" name="等腰三角形 1313">
                <a:extLst>
                  <a:ext uri="{FF2B5EF4-FFF2-40B4-BE49-F238E27FC236}">
                    <a16:creationId xmlns:a16="http://schemas.microsoft.com/office/drawing/2014/main" id="{6D8CFC93-980B-0C7D-0760-024CD014B7F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5" name="组合 1314">
              <a:extLst>
                <a:ext uri="{FF2B5EF4-FFF2-40B4-BE49-F238E27FC236}">
                  <a16:creationId xmlns:a16="http://schemas.microsoft.com/office/drawing/2014/main" id="{5B34F979-C691-C9B8-CBDA-23C5750EBF75}"/>
                </a:ext>
              </a:extLst>
            </p:cNvPr>
            <p:cNvGrpSpPr/>
            <p:nvPr/>
          </p:nvGrpSpPr>
          <p:grpSpPr>
            <a:xfrm>
              <a:off x="15092380" y="11179427"/>
              <a:ext cx="79547" cy="260241"/>
              <a:chOff x="8049188" y="9007130"/>
              <a:chExt cx="317282" cy="1038006"/>
            </a:xfrm>
          </p:grpSpPr>
          <p:sp>
            <p:nvSpPr>
              <p:cNvPr id="1316" name="椭圆 1315">
                <a:extLst>
                  <a:ext uri="{FF2B5EF4-FFF2-40B4-BE49-F238E27FC236}">
                    <a16:creationId xmlns:a16="http://schemas.microsoft.com/office/drawing/2014/main" id="{9232443F-9FE5-8969-F6D7-B02A1B288B9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7" name="等腰三角形 1316">
                <a:extLst>
                  <a:ext uri="{FF2B5EF4-FFF2-40B4-BE49-F238E27FC236}">
                    <a16:creationId xmlns:a16="http://schemas.microsoft.com/office/drawing/2014/main" id="{B387EF16-305E-1F04-BC6A-B65BEC83484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8" name="组合 1317">
              <a:extLst>
                <a:ext uri="{FF2B5EF4-FFF2-40B4-BE49-F238E27FC236}">
                  <a16:creationId xmlns:a16="http://schemas.microsoft.com/office/drawing/2014/main" id="{79FBBE45-53C3-F292-3519-F0790FB486DA}"/>
                </a:ext>
              </a:extLst>
            </p:cNvPr>
            <p:cNvGrpSpPr/>
            <p:nvPr/>
          </p:nvGrpSpPr>
          <p:grpSpPr>
            <a:xfrm>
              <a:off x="11910500" y="11607170"/>
              <a:ext cx="79547" cy="260241"/>
              <a:chOff x="8049188" y="9007130"/>
              <a:chExt cx="317282" cy="1038006"/>
            </a:xfrm>
          </p:grpSpPr>
          <p:sp>
            <p:nvSpPr>
              <p:cNvPr id="1319" name="椭圆 1318">
                <a:extLst>
                  <a:ext uri="{FF2B5EF4-FFF2-40B4-BE49-F238E27FC236}">
                    <a16:creationId xmlns:a16="http://schemas.microsoft.com/office/drawing/2014/main" id="{72AD142A-3CAD-A0D3-06B6-9E419B11A28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0" name="等腰三角形 1319">
                <a:extLst>
                  <a:ext uri="{FF2B5EF4-FFF2-40B4-BE49-F238E27FC236}">
                    <a16:creationId xmlns:a16="http://schemas.microsoft.com/office/drawing/2014/main" id="{27931170-A836-CCF2-33AB-11DFC4FA6F1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1" name="组合 1320">
              <a:extLst>
                <a:ext uri="{FF2B5EF4-FFF2-40B4-BE49-F238E27FC236}">
                  <a16:creationId xmlns:a16="http://schemas.microsoft.com/office/drawing/2014/main" id="{1A7E3D6E-B8F2-97BC-11DB-CBEE713F3A8F}"/>
                </a:ext>
              </a:extLst>
            </p:cNvPr>
            <p:cNvGrpSpPr/>
            <p:nvPr/>
          </p:nvGrpSpPr>
          <p:grpSpPr>
            <a:xfrm>
              <a:off x="12308234" y="11607170"/>
              <a:ext cx="79547" cy="260241"/>
              <a:chOff x="8049188" y="9007130"/>
              <a:chExt cx="317282" cy="1038006"/>
            </a:xfrm>
          </p:grpSpPr>
          <p:sp>
            <p:nvSpPr>
              <p:cNvPr id="1322" name="椭圆 1321">
                <a:extLst>
                  <a:ext uri="{FF2B5EF4-FFF2-40B4-BE49-F238E27FC236}">
                    <a16:creationId xmlns:a16="http://schemas.microsoft.com/office/drawing/2014/main" id="{583B7CA6-F103-ED22-A159-D7AEA210F37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3" name="等腰三角形 1322">
                <a:extLst>
                  <a:ext uri="{FF2B5EF4-FFF2-40B4-BE49-F238E27FC236}">
                    <a16:creationId xmlns:a16="http://schemas.microsoft.com/office/drawing/2014/main" id="{D518B072-DED0-712B-2A95-3D09CC2ADBD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4" name="组合 1323">
              <a:extLst>
                <a:ext uri="{FF2B5EF4-FFF2-40B4-BE49-F238E27FC236}">
                  <a16:creationId xmlns:a16="http://schemas.microsoft.com/office/drawing/2014/main" id="{60BB068A-C398-66ED-30FB-9755119C9D6A}"/>
                </a:ext>
              </a:extLst>
            </p:cNvPr>
            <p:cNvGrpSpPr/>
            <p:nvPr/>
          </p:nvGrpSpPr>
          <p:grpSpPr>
            <a:xfrm>
              <a:off x="12705970" y="11607170"/>
              <a:ext cx="79547" cy="260241"/>
              <a:chOff x="8049188" y="9007130"/>
              <a:chExt cx="317282" cy="1038006"/>
            </a:xfrm>
          </p:grpSpPr>
          <p:sp>
            <p:nvSpPr>
              <p:cNvPr id="1325" name="椭圆 1324">
                <a:extLst>
                  <a:ext uri="{FF2B5EF4-FFF2-40B4-BE49-F238E27FC236}">
                    <a16:creationId xmlns:a16="http://schemas.microsoft.com/office/drawing/2014/main" id="{4E3E23B9-09E8-9916-A27A-CC87CA7C282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6" name="等腰三角形 1325">
                <a:extLst>
                  <a:ext uri="{FF2B5EF4-FFF2-40B4-BE49-F238E27FC236}">
                    <a16:creationId xmlns:a16="http://schemas.microsoft.com/office/drawing/2014/main" id="{1812B79A-6A37-BCF1-513E-595C70323BA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7" name="组合 1326">
              <a:extLst>
                <a:ext uri="{FF2B5EF4-FFF2-40B4-BE49-F238E27FC236}">
                  <a16:creationId xmlns:a16="http://schemas.microsoft.com/office/drawing/2014/main" id="{B65B69B8-A826-45B5-5D52-9DC79DD4C953}"/>
                </a:ext>
              </a:extLst>
            </p:cNvPr>
            <p:cNvGrpSpPr/>
            <p:nvPr/>
          </p:nvGrpSpPr>
          <p:grpSpPr>
            <a:xfrm>
              <a:off x="13103704" y="11607170"/>
              <a:ext cx="79547" cy="260241"/>
              <a:chOff x="8049188" y="9007130"/>
              <a:chExt cx="317282" cy="1038006"/>
            </a:xfrm>
          </p:grpSpPr>
          <p:sp>
            <p:nvSpPr>
              <p:cNvPr id="1328" name="椭圆 1327">
                <a:extLst>
                  <a:ext uri="{FF2B5EF4-FFF2-40B4-BE49-F238E27FC236}">
                    <a16:creationId xmlns:a16="http://schemas.microsoft.com/office/drawing/2014/main" id="{1AEB6E9F-D3C0-74B5-C177-F388288E650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9" name="等腰三角形 1328">
                <a:extLst>
                  <a:ext uri="{FF2B5EF4-FFF2-40B4-BE49-F238E27FC236}">
                    <a16:creationId xmlns:a16="http://schemas.microsoft.com/office/drawing/2014/main" id="{155C457C-BA78-A440-80F2-5BCF0E7A4C3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0" name="组合 1329">
              <a:extLst>
                <a:ext uri="{FF2B5EF4-FFF2-40B4-BE49-F238E27FC236}">
                  <a16:creationId xmlns:a16="http://schemas.microsoft.com/office/drawing/2014/main" id="{882DF21E-BE00-B7BD-B46D-65FF03F7A996}"/>
                </a:ext>
              </a:extLst>
            </p:cNvPr>
            <p:cNvGrpSpPr/>
            <p:nvPr/>
          </p:nvGrpSpPr>
          <p:grpSpPr>
            <a:xfrm>
              <a:off x="13501440" y="11607170"/>
              <a:ext cx="79547" cy="260241"/>
              <a:chOff x="8049188" y="9007130"/>
              <a:chExt cx="317282" cy="1038006"/>
            </a:xfrm>
          </p:grpSpPr>
          <p:sp>
            <p:nvSpPr>
              <p:cNvPr id="1331" name="椭圆 1330">
                <a:extLst>
                  <a:ext uri="{FF2B5EF4-FFF2-40B4-BE49-F238E27FC236}">
                    <a16:creationId xmlns:a16="http://schemas.microsoft.com/office/drawing/2014/main" id="{F7FC21C6-A956-1CEA-7105-40C463A4D1F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2" name="等腰三角形 1331">
                <a:extLst>
                  <a:ext uri="{FF2B5EF4-FFF2-40B4-BE49-F238E27FC236}">
                    <a16:creationId xmlns:a16="http://schemas.microsoft.com/office/drawing/2014/main" id="{34DD3396-FCA5-4A20-F9A8-8CB4EE2F221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3" name="组合 1332">
              <a:extLst>
                <a:ext uri="{FF2B5EF4-FFF2-40B4-BE49-F238E27FC236}">
                  <a16:creationId xmlns:a16="http://schemas.microsoft.com/office/drawing/2014/main" id="{EB227BFC-F879-CB6F-7059-4BED7AD1276E}"/>
                </a:ext>
              </a:extLst>
            </p:cNvPr>
            <p:cNvGrpSpPr/>
            <p:nvPr/>
          </p:nvGrpSpPr>
          <p:grpSpPr>
            <a:xfrm>
              <a:off x="13899174" y="11607170"/>
              <a:ext cx="79547" cy="260241"/>
              <a:chOff x="8049188" y="9007130"/>
              <a:chExt cx="317282" cy="1038006"/>
            </a:xfrm>
          </p:grpSpPr>
          <p:sp>
            <p:nvSpPr>
              <p:cNvPr id="1334" name="椭圆 1333">
                <a:extLst>
                  <a:ext uri="{FF2B5EF4-FFF2-40B4-BE49-F238E27FC236}">
                    <a16:creationId xmlns:a16="http://schemas.microsoft.com/office/drawing/2014/main" id="{19B56F58-C59E-61FB-A7AD-4CCAC6C3E6A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5" name="等腰三角形 1334">
                <a:extLst>
                  <a:ext uri="{FF2B5EF4-FFF2-40B4-BE49-F238E27FC236}">
                    <a16:creationId xmlns:a16="http://schemas.microsoft.com/office/drawing/2014/main" id="{2422D2E2-5D0B-4C03-7954-FF7379DC0FF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6" name="组合 1335">
              <a:extLst>
                <a:ext uri="{FF2B5EF4-FFF2-40B4-BE49-F238E27FC236}">
                  <a16:creationId xmlns:a16="http://schemas.microsoft.com/office/drawing/2014/main" id="{CBCAFE67-20FA-FA0A-5871-18F261AE7190}"/>
                </a:ext>
              </a:extLst>
            </p:cNvPr>
            <p:cNvGrpSpPr/>
            <p:nvPr/>
          </p:nvGrpSpPr>
          <p:grpSpPr>
            <a:xfrm>
              <a:off x="14296910" y="11607170"/>
              <a:ext cx="79547" cy="260241"/>
              <a:chOff x="8049188" y="9007130"/>
              <a:chExt cx="317282" cy="1038006"/>
            </a:xfrm>
          </p:grpSpPr>
          <p:sp>
            <p:nvSpPr>
              <p:cNvPr id="1337" name="椭圆 1336">
                <a:extLst>
                  <a:ext uri="{FF2B5EF4-FFF2-40B4-BE49-F238E27FC236}">
                    <a16:creationId xmlns:a16="http://schemas.microsoft.com/office/drawing/2014/main" id="{5044A80E-701F-39A5-D5D5-3E52F24627A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8" name="等腰三角形 1337">
                <a:extLst>
                  <a:ext uri="{FF2B5EF4-FFF2-40B4-BE49-F238E27FC236}">
                    <a16:creationId xmlns:a16="http://schemas.microsoft.com/office/drawing/2014/main" id="{B0471218-B2AA-E1AA-DB39-0D0516855AF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9" name="组合 1338">
              <a:extLst>
                <a:ext uri="{FF2B5EF4-FFF2-40B4-BE49-F238E27FC236}">
                  <a16:creationId xmlns:a16="http://schemas.microsoft.com/office/drawing/2014/main" id="{D815BCBA-4283-E75F-CBC9-20BEE156B01F}"/>
                </a:ext>
              </a:extLst>
            </p:cNvPr>
            <p:cNvGrpSpPr/>
            <p:nvPr/>
          </p:nvGrpSpPr>
          <p:grpSpPr>
            <a:xfrm>
              <a:off x="14694645" y="11607170"/>
              <a:ext cx="79547" cy="260241"/>
              <a:chOff x="8049188" y="9007130"/>
              <a:chExt cx="317282" cy="1038006"/>
            </a:xfrm>
          </p:grpSpPr>
          <p:sp>
            <p:nvSpPr>
              <p:cNvPr id="1340" name="椭圆 1339">
                <a:extLst>
                  <a:ext uri="{FF2B5EF4-FFF2-40B4-BE49-F238E27FC236}">
                    <a16:creationId xmlns:a16="http://schemas.microsoft.com/office/drawing/2014/main" id="{E71B7000-6652-7840-F8DE-0E17B3AAE27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1" name="等腰三角形 1340">
                <a:extLst>
                  <a:ext uri="{FF2B5EF4-FFF2-40B4-BE49-F238E27FC236}">
                    <a16:creationId xmlns:a16="http://schemas.microsoft.com/office/drawing/2014/main" id="{FDBFB433-E8F2-A37A-4092-2E5EF1CD375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2" name="组合 1341">
              <a:extLst>
                <a:ext uri="{FF2B5EF4-FFF2-40B4-BE49-F238E27FC236}">
                  <a16:creationId xmlns:a16="http://schemas.microsoft.com/office/drawing/2014/main" id="{0710859F-9F5E-78D1-35E0-2B9FD196B997}"/>
                </a:ext>
              </a:extLst>
            </p:cNvPr>
            <p:cNvGrpSpPr/>
            <p:nvPr/>
          </p:nvGrpSpPr>
          <p:grpSpPr>
            <a:xfrm>
              <a:off x="15092380" y="11607170"/>
              <a:ext cx="79547" cy="260241"/>
              <a:chOff x="8049188" y="9007130"/>
              <a:chExt cx="317282" cy="1038006"/>
            </a:xfrm>
          </p:grpSpPr>
          <p:sp>
            <p:nvSpPr>
              <p:cNvPr id="1343" name="椭圆 1342">
                <a:extLst>
                  <a:ext uri="{FF2B5EF4-FFF2-40B4-BE49-F238E27FC236}">
                    <a16:creationId xmlns:a16="http://schemas.microsoft.com/office/drawing/2014/main" id="{A56A3D20-A915-6A42-9D1E-7DE8E16C9ECE}"/>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4" name="等腰三角形 1343">
                <a:extLst>
                  <a:ext uri="{FF2B5EF4-FFF2-40B4-BE49-F238E27FC236}">
                    <a16:creationId xmlns:a16="http://schemas.microsoft.com/office/drawing/2014/main" id="{1541EDF4-0C80-69D8-BA0A-2194CCEBD30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5" name="组合 1344">
              <a:extLst>
                <a:ext uri="{FF2B5EF4-FFF2-40B4-BE49-F238E27FC236}">
                  <a16:creationId xmlns:a16="http://schemas.microsoft.com/office/drawing/2014/main" id="{8F7A1DDE-2DD1-BBA4-4550-E2E108CE441F}"/>
                </a:ext>
              </a:extLst>
            </p:cNvPr>
            <p:cNvGrpSpPr/>
            <p:nvPr/>
          </p:nvGrpSpPr>
          <p:grpSpPr>
            <a:xfrm>
              <a:off x="11910500" y="12034913"/>
              <a:ext cx="79547" cy="260241"/>
              <a:chOff x="8049188" y="9007130"/>
              <a:chExt cx="317282" cy="1038006"/>
            </a:xfrm>
          </p:grpSpPr>
          <p:sp>
            <p:nvSpPr>
              <p:cNvPr id="1346" name="椭圆 1345">
                <a:extLst>
                  <a:ext uri="{FF2B5EF4-FFF2-40B4-BE49-F238E27FC236}">
                    <a16:creationId xmlns:a16="http://schemas.microsoft.com/office/drawing/2014/main" id="{4B14B85A-CF78-A009-89D9-A18DFFC7086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7" name="等腰三角形 1346">
                <a:extLst>
                  <a:ext uri="{FF2B5EF4-FFF2-40B4-BE49-F238E27FC236}">
                    <a16:creationId xmlns:a16="http://schemas.microsoft.com/office/drawing/2014/main" id="{86A841A0-73C7-E1EA-C13C-FB3EA61FC68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8" name="组合 1347">
              <a:extLst>
                <a:ext uri="{FF2B5EF4-FFF2-40B4-BE49-F238E27FC236}">
                  <a16:creationId xmlns:a16="http://schemas.microsoft.com/office/drawing/2014/main" id="{322A3F38-B633-052C-8780-FC3D1F943F78}"/>
                </a:ext>
              </a:extLst>
            </p:cNvPr>
            <p:cNvGrpSpPr/>
            <p:nvPr/>
          </p:nvGrpSpPr>
          <p:grpSpPr>
            <a:xfrm>
              <a:off x="12308234" y="12034913"/>
              <a:ext cx="79547" cy="260241"/>
              <a:chOff x="8049188" y="9007130"/>
              <a:chExt cx="317282" cy="1038006"/>
            </a:xfrm>
          </p:grpSpPr>
          <p:sp>
            <p:nvSpPr>
              <p:cNvPr id="1349" name="椭圆 1348">
                <a:extLst>
                  <a:ext uri="{FF2B5EF4-FFF2-40B4-BE49-F238E27FC236}">
                    <a16:creationId xmlns:a16="http://schemas.microsoft.com/office/drawing/2014/main" id="{3D0DFB6D-1676-EC3C-E6B8-C14CD8BCC45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0" name="等腰三角形 1349">
                <a:extLst>
                  <a:ext uri="{FF2B5EF4-FFF2-40B4-BE49-F238E27FC236}">
                    <a16:creationId xmlns:a16="http://schemas.microsoft.com/office/drawing/2014/main" id="{1B1DDDA9-DC71-55FC-E585-D273CB94416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1" name="组合 1350">
              <a:extLst>
                <a:ext uri="{FF2B5EF4-FFF2-40B4-BE49-F238E27FC236}">
                  <a16:creationId xmlns:a16="http://schemas.microsoft.com/office/drawing/2014/main" id="{0306C1A7-339A-856E-D963-8A657C24C590}"/>
                </a:ext>
              </a:extLst>
            </p:cNvPr>
            <p:cNvGrpSpPr/>
            <p:nvPr/>
          </p:nvGrpSpPr>
          <p:grpSpPr>
            <a:xfrm>
              <a:off x="12705970" y="12034913"/>
              <a:ext cx="79547" cy="260241"/>
              <a:chOff x="8049188" y="9007130"/>
              <a:chExt cx="317282" cy="1038006"/>
            </a:xfrm>
          </p:grpSpPr>
          <p:sp>
            <p:nvSpPr>
              <p:cNvPr id="1352" name="椭圆 1351">
                <a:extLst>
                  <a:ext uri="{FF2B5EF4-FFF2-40B4-BE49-F238E27FC236}">
                    <a16:creationId xmlns:a16="http://schemas.microsoft.com/office/drawing/2014/main" id="{0C3CA007-3B6A-F654-EFAB-11579B34C76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3" name="等腰三角形 1352">
                <a:extLst>
                  <a:ext uri="{FF2B5EF4-FFF2-40B4-BE49-F238E27FC236}">
                    <a16:creationId xmlns:a16="http://schemas.microsoft.com/office/drawing/2014/main" id="{B8460057-FF88-F4C3-753A-257AD28F8E1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4" name="组合 1353">
              <a:extLst>
                <a:ext uri="{FF2B5EF4-FFF2-40B4-BE49-F238E27FC236}">
                  <a16:creationId xmlns:a16="http://schemas.microsoft.com/office/drawing/2014/main" id="{70FFB0F3-DB7A-8D76-74BC-7EFEB3B35191}"/>
                </a:ext>
              </a:extLst>
            </p:cNvPr>
            <p:cNvGrpSpPr/>
            <p:nvPr/>
          </p:nvGrpSpPr>
          <p:grpSpPr>
            <a:xfrm>
              <a:off x="13103704" y="12034913"/>
              <a:ext cx="79547" cy="260241"/>
              <a:chOff x="8049188" y="9007130"/>
              <a:chExt cx="317282" cy="1038006"/>
            </a:xfrm>
          </p:grpSpPr>
          <p:sp>
            <p:nvSpPr>
              <p:cNvPr id="1355" name="椭圆 1354">
                <a:extLst>
                  <a:ext uri="{FF2B5EF4-FFF2-40B4-BE49-F238E27FC236}">
                    <a16:creationId xmlns:a16="http://schemas.microsoft.com/office/drawing/2014/main" id="{EB229A40-CA97-0B93-75B8-02C6FCA5BCC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6" name="等腰三角形 1355">
                <a:extLst>
                  <a:ext uri="{FF2B5EF4-FFF2-40B4-BE49-F238E27FC236}">
                    <a16:creationId xmlns:a16="http://schemas.microsoft.com/office/drawing/2014/main" id="{0EB483F4-8896-8C09-04E3-A6D84556563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7" name="组合 1356">
              <a:extLst>
                <a:ext uri="{FF2B5EF4-FFF2-40B4-BE49-F238E27FC236}">
                  <a16:creationId xmlns:a16="http://schemas.microsoft.com/office/drawing/2014/main" id="{1D58002A-F639-583B-34C6-3CD3134DAD8D}"/>
                </a:ext>
              </a:extLst>
            </p:cNvPr>
            <p:cNvGrpSpPr/>
            <p:nvPr/>
          </p:nvGrpSpPr>
          <p:grpSpPr>
            <a:xfrm>
              <a:off x="13501440" y="12034913"/>
              <a:ext cx="79547" cy="260241"/>
              <a:chOff x="8049188" y="9007130"/>
              <a:chExt cx="317282" cy="1038006"/>
            </a:xfrm>
          </p:grpSpPr>
          <p:sp>
            <p:nvSpPr>
              <p:cNvPr id="1358" name="椭圆 1357">
                <a:extLst>
                  <a:ext uri="{FF2B5EF4-FFF2-40B4-BE49-F238E27FC236}">
                    <a16:creationId xmlns:a16="http://schemas.microsoft.com/office/drawing/2014/main" id="{331CFD95-4E05-C145-89FA-E8359A23D60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9" name="等腰三角形 1358">
                <a:extLst>
                  <a:ext uri="{FF2B5EF4-FFF2-40B4-BE49-F238E27FC236}">
                    <a16:creationId xmlns:a16="http://schemas.microsoft.com/office/drawing/2014/main" id="{EDF7AA88-D4D3-EF6E-EBEE-5EF21CAF216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0" name="组合 1359">
              <a:extLst>
                <a:ext uri="{FF2B5EF4-FFF2-40B4-BE49-F238E27FC236}">
                  <a16:creationId xmlns:a16="http://schemas.microsoft.com/office/drawing/2014/main" id="{C6680C07-319E-D223-88BB-93675A4E19E1}"/>
                </a:ext>
              </a:extLst>
            </p:cNvPr>
            <p:cNvGrpSpPr/>
            <p:nvPr/>
          </p:nvGrpSpPr>
          <p:grpSpPr>
            <a:xfrm>
              <a:off x="13899174" y="12034913"/>
              <a:ext cx="79547" cy="260241"/>
              <a:chOff x="8049188" y="9007130"/>
              <a:chExt cx="317282" cy="1038006"/>
            </a:xfrm>
          </p:grpSpPr>
          <p:sp>
            <p:nvSpPr>
              <p:cNvPr id="1361" name="椭圆 1360">
                <a:extLst>
                  <a:ext uri="{FF2B5EF4-FFF2-40B4-BE49-F238E27FC236}">
                    <a16:creationId xmlns:a16="http://schemas.microsoft.com/office/drawing/2014/main" id="{F7969C0A-79F5-4348-371F-99FD7D23F11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2" name="等腰三角形 1361">
                <a:extLst>
                  <a:ext uri="{FF2B5EF4-FFF2-40B4-BE49-F238E27FC236}">
                    <a16:creationId xmlns:a16="http://schemas.microsoft.com/office/drawing/2014/main" id="{EBF37CAC-622B-72AF-9172-3C0B0BD763E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3" name="组合 1362">
              <a:extLst>
                <a:ext uri="{FF2B5EF4-FFF2-40B4-BE49-F238E27FC236}">
                  <a16:creationId xmlns:a16="http://schemas.microsoft.com/office/drawing/2014/main" id="{A6E38133-8782-95A7-02C6-C40491282EF7}"/>
                </a:ext>
              </a:extLst>
            </p:cNvPr>
            <p:cNvGrpSpPr/>
            <p:nvPr/>
          </p:nvGrpSpPr>
          <p:grpSpPr>
            <a:xfrm>
              <a:off x="14296910" y="12034913"/>
              <a:ext cx="79547" cy="260241"/>
              <a:chOff x="8049188" y="9007130"/>
              <a:chExt cx="317282" cy="1038006"/>
            </a:xfrm>
          </p:grpSpPr>
          <p:sp>
            <p:nvSpPr>
              <p:cNvPr id="1364" name="椭圆 1363">
                <a:extLst>
                  <a:ext uri="{FF2B5EF4-FFF2-40B4-BE49-F238E27FC236}">
                    <a16:creationId xmlns:a16="http://schemas.microsoft.com/office/drawing/2014/main" id="{B6741C31-6E75-DB26-39AF-0F4E331348F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5" name="等腰三角形 1364">
                <a:extLst>
                  <a:ext uri="{FF2B5EF4-FFF2-40B4-BE49-F238E27FC236}">
                    <a16:creationId xmlns:a16="http://schemas.microsoft.com/office/drawing/2014/main" id="{7FBC2FA3-DBF5-1768-9707-22E65005979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6" name="组合 1365">
              <a:extLst>
                <a:ext uri="{FF2B5EF4-FFF2-40B4-BE49-F238E27FC236}">
                  <a16:creationId xmlns:a16="http://schemas.microsoft.com/office/drawing/2014/main" id="{1889022C-8332-FD3E-D84C-807A85119C4A}"/>
                </a:ext>
              </a:extLst>
            </p:cNvPr>
            <p:cNvGrpSpPr/>
            <p:nvPr/>
          </p:nvGrpSpPr>
          <p:grpSpPr>
            <a:xfrm>
              <a:off x="14694645" y="12034913"/>
              <a:ext cx="79547" cy="260241"/>
              <a:chOff x="8049188" y="9007130"/>
              <a:chExt cx="317282" cy="1038006"/>
            </a:xfrm>
          </p:grpSpPr>
          <p:sp>
            <p:nvSpPr>
              <p:cNvPr id="1367" name="椭圆 1366">
                <a:extLst>
                  <a:ext uri="{FF2B5EF4-FFF2-40B4-BE49-F238E27FC236}">
                    <a16:creationId xmlns:a16="http://schemas.microsoft.com/office/drawing/2014/main" id="{F97118F9-6B3F-6B93-C260-56E7B744A49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8" name="等腰三角形 1367">
                <a:extLst>
                  <a:ext uri="{FF2B5EF4-FFF2-40B4-BE49-F238E27FC236}">
                    <a16:creationId xmlns:a16="http://schemas.microsoft.com/office/drawing/2014/main" id="{6A768B4C-A492-21FA-DD87-FF85F382483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9" name="组合 1368">
              <a:extLst>
                <a:ext uri="{FF2B5EF4-FFF2-40B4-BE49-F238E27FC236}">
                  <a16:creationId xmlns:a16="http://schemas.microsoft.com/office/drawing/2014/main" id="{C11D2689-A8BF-1E81-17E1-48277AE1B140}"/>
                </a:ext>
              </a:extLst>
            </p:cNvPr>
            <p:cNvGrpSpPr/>
            <p:nvPr/>
          </p:nvGrpSpPr>
          <p:grpSpPr>
            <a:xfrm>
              <a:off x="15092380" y="12034913"/>
              <a:ext cx="79547" cy="260241"/>
              <a:chOff x="8049188" y="9007130"/>
              <a:chExt cx="317282" cy="1038006"/>
            </a:xfrm>
          </p:grpSpPr>
          <p:sp>
            <p:nvSpPr>
              <p:cNvPr id="1370" name="椭圆 1369">
                <a:extLst>
                  <a:ext uri="{FF2B5EF4-FFF2-40B4-BE49-F238E27FC236}">
                    <a16:creationId xmlns:a16="http://schemas.microsoft.com/office/drawing/2014/main" id="{52390F37-4C4D-EA4B-6E47-8BEF30123E2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1" name="等腰三角形 1370">
                <a:extLst>
                  <a:ext uri="{FF2B5EF4-FFF2-40B4-BE49-F238E27FC236}">
                    <a16:creationId xmlns:a16="http://schemas.microsoft.com/office/drawing/2014/main" id="{69B4A881-A20A-7E3C-390D-B4B7CE030D6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2" name="组合 1371">
              <a:extLst>
                <a:ext uri="{FF2B5EF4-FFF2-40B4-BE49-F238E27FC236}">
                  <a16:creationId xmlns:a16="http://schemas.microsoft.com/office/drawing/2014/main" id="{DD247D62-2CC0-20A6-B9B1-ADAF12132A67}"/>
                </a:ext>
              </a:extLst>
            </p:cNvPr>
            <p:cNvGrpSpPr/>
            <p:nvPr/>
          </p:nvGrpSpPr>
          <p:grpSpPr>
            <a:xfrm>
              <a:off x="11910500" y="12462656"/>
              <a:ext cx="79547" cy="260241"/>
              <a:chOff x="8049188" y="9007130"/>
              <a:chExt cx="317282" cy="1038006"/>
            </a:xfrm>
          </p:grpSpPr>
          <p:sp>
            <p:nvSpPr>
              <p:cNvPr id="1373" name="椭圆 1372">
                <a:extLst>
                  <a:ext uri="{FF2B5EF4-FFF2-40B4-BE49-F238E27FC236}">
                    <a16:creationId xmlns:a16="http://schemas.microsoft.com/office/drawing/2014/main" id="{94234DAC-7B0E-8679-522E-B22D5FD982F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4" name="等腰三角形 1373">
                <a:extLst>
                  <a:ext uri="{FF2B5EF4-FFF2-40B4-BE49-F238E27FC236}">
                    <a16:creationId xmlns:a16="http://schemas.microsoft.com/office/drawing/2014/main" id="{0E9F3CE8-F804-9BB4-FBC1-C242B412E1A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5" name="组合 1374">
              <a:extLst>
                <a:ext uri="{FF2B5EF4-FFF2-40B4-BE49-F238E27FC236}">
                  <a16:creationId xmlns:a16="http://schemas.microsoft.com/office/drawing/2014/main" id="{B2C4FAE2-EF0B-9B6A-5A16-C7750F6DAAAA}"/>
                </a:ext>
              </a:extLst>
            </p:cNvPr>
            <p:cNvGrpSpPr/>
            <p:nvPr/>
          </p:nvGrpSpPr>
          <p:grpSpPr>
            <a:xfrm>
              <a:off x="12308234" y="12462656"/>
              <a:ext cx="79547" cy="260241"/>
              <a:chOff x="8049188" y="9007130"/>
              <a:chExt cx="317282" cy="1038006"/>
            </a:xfrm>
          </p:grpSpPr>
          <p:sp>
            <p:nvSpPr>
              <p:cNvPr id="1376" name="椭圆 1375">
                <a:extLst>
                  <a:ext uri="{FF2B5EF4-FFF2-40B4-BE49-F238E27FC236}">
                    <a16:creationId xmlns:a16="http://schemas.microsoft.com/office/drawing/2014/main" id="{10CDBA6B-CB88-0F24-2096-E255FAD02D7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7" name="等腰三角形 1376">
                <a:extLst>
                  <a:ext uri="{FF2B5EF4-FFF2-40B4-BE49-F238E27FC236}">
                    <a16:creationId xmlns:a16="http://schemas.microsoft.com/office/drawing/2014/main" id="{A8F613FF-3D99-225F-618F-D99635138E9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8" name="组合 1377">
              <a:extLst>
                <a:ext uri="{FF2B5EF4-FFF2-40B4-BE49-F238E27FC236}">
                  <a16:creationId xmlns:a16="http://schemas.microsoft.com/office/drawing/2014/main" id="{EF21BBA1-D751-E7A4-57C5-72B0232526E8}"/>
                </a:ext>
              </a:extLst>
            </p:cNvPr>
            <p:cNvGrpSpPr/>
            <p:nvPr/>
          </p:nvGrpSpPr>
          <p:grpSpPr>
            <a:xfrm>
              <a:off x="12705970" y="12462656"/>
              <a:ext cx="79547" cy="260241"/>
              <a:chOff x="8049188" y="9007130"/>
              <a:chExt cx="317282" cy="1038006"/>
            </a:xfrm>
          </p:grpSpPr>
          <p:sp>
            <p:nvSpPr>
              <p:cNvPr id="1379" name="椭圆 1378">
                <a:extLst>
                  <a:ext uri="{FF2B5EF4-FFF2-40B4-BE49-F238E27FC236}">
                    <a16:creationId xmlns:a16="http://schemas.microsoft.com/office/drawing/2014/main" id="{08815AD3-56B6-EE87-9637-4FE85EE5D48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0" name="等腰三角形 1379">
                <a:extLst>
                  <a:ext uri="{FF2B5EF4-FFF2-40B4-BE49-F238E27FC236}">
                    <a16:creationId xmlns:a16="http://schemas.microsoft.com/office/drawing/2014/main" id="{F35C9778-4BA9-31B1-5188-41350471225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1" name="组合 1380">
              <a:extLst>
                <a:ext uri="{FF2B5EF4-FFF2-40B4-BE49-F238E27FC236}">
                  <a16:creationId xmlns:a16="http://schemas.microsoft.com/office/drawing/2014/main" id="{44F949A1-CF91-E49A-601B-F1FFF63D63A3}"/>
                </a:ext>
              </a:extLst>
            </p:cNvPr>
            <p:cNvGrpSpPr/>
            <p:nvPr/>
          </p:nvGrpSpPr>
          <p:grpSpPr>
            <a:xfrm>
              <a:off x="13103704" y="12462656"/>
              <a:ext cx="79547" cy="260241"/>
              <a:chOff x="8049188" y="9007130"/>
              <a:chExt cx="317282" cy="1038006"/>
            </a:xfrm>
          </p:grpSpPr>
          <p:sp>
            <p:nvSpPr>
              <p:cNvPr id="1382" name="椭圆 1381">
                <a:extLst>
                  <a:ext uri="{FF2B5EF4-FFF2-40B4-BE49-F238E27FC236}">
                    <a16:creationId xmlns:a16="http://schemas.microsoft.com/office/drawing/2014/main" id="{56B427A6-C21A-E0FC-8073-D1DE33FA913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3" name="等腰三角形 1382">
                <a:extLst>
                  <a:ext uri="{FF2B5EF4-FFF2-40B4-BE49-F238E27FC236}">
                    <a16:creationId xmlns:a16="http://schemas.microsoft.com/office/drawing/2014/main" id="{FEF05E2B-1657-996C-910F-F3AFC6A7218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4" name="组合 1383">
              <a:extLst>
                <a:ext uri="{FF2B5EF4-FFF2-40B4-BE49-F238E27FC236}">
                  <a16:creationId xmlns:a16="http://schemas.microsoft.com/office/drawing/2014/main" id="{4580441E-902D-099A-D56A-BB32A4C88940}"/>
                </a:ext>
              </a:extLst>
            </p:cNvPr>
            <p:cNvGrpSpPr/>
            <p:nvPr/>
          </p:nvGrpSpPr>
          <p:grpSpPr>
            <a:xfrm>
              <a:off x="13501440" y="12462656"/>
              <a:ext cx="79547" cy="260241"/>
              <a:chOff x="8049188" y="9007130"/>
              <a:chExt cx="317282" cy="1038006"/>
            </a:xfrm>
          </p:grpSpPr>
          <p:sp>
            <p:nvSpPr>
              <p:cNvPr id="1385" name="椭圆 1384">
                <a:extLst>
                  <a:ext uri="{FF2B5EF4-FFF2-40B4-BE49-F238E27FC236}">
                    <a16:creationId xmlns:a16="http://schemas.microsoft.com/office/drawing/2014/main" id="{566A985F-2056-0E32-00DA-48FDFC0126C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6" name="等腰三角形 1385">
                <a:extLst>
                  <a:ext uri="{FF2B5EF4-FFF2-40B4-BE49-F238E27FC236}">
                    <a16:creationId xmlns:a16="http://schemas.microsoft.com/office/drawing/2014/main" id="{580453BC-F581-69CE-C5BA-BC43E1715C8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87" name="组合 1386">
              <a:extLst>
                <a:ext uri="{FF2B5EF4-FFF2-40B4-BE49-F238E27FC236}">
                  <a16:creationId xmlns:a16="http://schemas.microsoft.com/office/drawing/2014/main" id="{1E2CCBF9-5B59-D473-2E03-D2B0AF134E93}"/>
                </a:ext>
              </a:extLst>
            </p:cNvPr>
            <p:cNvGrpSpPr/>
            <p:nvPr/>
          </p:nvGrpSpPr>
          <p:grpSpPr>
            <a:xfrm>
              <a:off x="13899174" y="12462656"/>
              <a:ext cx="79547" cy="260241"/>
              <a:chOff x="8049188" y="9007130"/>
              <a:chExt cx="317282" cy="1038006"/>
            </a:xfrm>
          </p:grpSpPr>
          <p:sp>
            <p:nvSpPr>
              <p:cNvPr id="1388" name="椭圆 1387">
                <a:extLst>
                  <a:ext uri="{FF2B5EF4-FFF2-40B4-BE49-F238E27FC236}">
                    <a16:creationId xmlns:a16="http://schemas.microsoft.com/office/drawing/2014/main" id="{6CCB5EED-DCCC-5E68-2C94-9D042395063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9" name="等腰三角形 1388">
                <a:extLst>
                  <a:ext uri="{FF2B5EF4-FFF2-40B4-BE49-F238E27FC236}">
                    <a16:creationId xmlns:a16="http://schemas.microsoft.com/office/drawing/2014/main" id="{9CCCDA70-5D12-F5FD-59F1-0E087BB8480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0" name="组合 1389">
              <a:extLst>
                <a:ext uri="{FF2B5EF4-FFF2-40B4-BE49-F238E27FC236}">
                  <a16:creationId xmlns:a16="http://schemas.microsoft.com/office/drawing/2014/main" id="{29519562-9AD8-3102-A682-BD33D630F43A}"/>
                </a:ext>
              </a:extLst>
            </p:cNvPr>
            <p:cNvGrpSpPr/>
            <p:nvPr/>
          </p:nvGrpSpPr>
          <p:grpSpPr>
            <a:xfrm>
              <a:off x="14296910" y="12462656"/>
              <a:ext cx="79547" cy="260241"/>
              <a:chOff x="8049188" y="9007130"/>
              <a:chExt cx="317282" cy="1038006"/>
            </a:xfrm>
          </p:grpSpPr>
          <p:sp>
            <p:nvSpPr>
              <p:cNvPr id="1391" name="椭圆 1390">
                <a:extLst>
                  <a:ext uri="{FF2B5EF4-FFF2-40B4-BE49-F238E27FC236}">
                    <a16:creationId xmlns:a16="http://schemas.microsoft.com/office/drawing/2014/main" id="{15358DA4-536B-AFF0-515C-F102F3CDEAF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2" name="等腰三角形 1391">
                <a:extLst>
                  <a:ext uri="{FF2B5EF4-FFF2-40B4-BE49-F238E27FC236}">
                    <a16:creationId xmlns:a16="http://schemas.microsoft.com/office/drawing/2014/main" id="{6EDA9098-F165-4958-46E2-09A9043A119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3" name="组合 1392">
              <a:extLst>
                <a:ext uri="{FF2B5EF4-FFF2-40B4-BE49-F238E27FC236}">
                  <a16:creationId xmlns:a16="http://schemas.microsoft.com/office/drawing/2014/main" id="{6DD2D854-2244-1C5C-5C41-8DF6F58518D3}"/>
                </a:ext>
              </a:extLst>
            </p:cNvPr>
            <p:cNvGrpSpPr/>
            <p:nvPr/>
          </p:nvGrpSpPr>
          <p:grpSpPr>
            <a:xfrm>
              <a:off x="14694645" y="12462656"/>
              <a:ext cx="79547" cy="260241"/>
              <a:chOff x="8049188" y="9007130"/>
              <a:chExt cx="317282" cy="1038006"/>
            </a:xfrm>
          </p:grpSpPr>
          <p:sp>
            <p:nvSpPr>
              <p:cNvPr id="1394" name="椭圆 1393">
                <a:extLst>
                  <a:ext uri="{FF2B5EF4-FFF2-40B4-BE49-F238E27FC236}">
                    <a16:creationId xmlns:a16="http://schemas.microsoft.com/office/drawing/2014/main" id="{B277D8D3-F48B-AB35-95E1-D66549CCB9C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5" name="等腰三角形 1394">
                <a:extLst>
                  <a:ext uri="{FF2B5EF4-FFF2-40B4-BE49-F238E27FC236}">
                    <a16:creationId xmlns:a16="http://schemas.microsoft.com/office/drawing/2014/main" id="{42CA951A-4800-6B3E-0857-F30AFF8AE3D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6" name="组合 1395">
              <a:extLst>
                <a:ext uri="{FF2B5EF4-FFF2-40B4-BE49-F238E27FC236}">
                  <a16:creationId xmlns:a16="http://schemas.microsoft.com/office/drawing/2014/main" id="{AADDDF36-D19B-C364-FCF4-25C50D7EB0A3}"/>
                </a:ext>
              </a:extLst>
            </p:cNvPr>
            <p:cNvGrpSpPr/>
            <p:nvPr/>
          </p:nvGrpSpPr>
          <p:grpSpPr>
            <a:xfrm>
              <a:off x="15092380" y="12462656"/>
              <a:ext cx="79547" cy="260241"/>
              <a:chOff x="8049188" y="9007130"/>
              <a:chExt cx="317282" cy="1038006"/>
            </a:xfrm>
          </p:grpSpPr>
          <p:sp>
            <p:nvSpPr>
              <p:cNvPr id="1397" name="椭圆 1396">
                <a:extLst>
                  <a:ext uri="{FF2B5EF4-FFF2-40B4-BE49-F238E27FC236}">
                    <a16:creationId xmlns:a16="http://schemas.microsoft.com/office/drawing/2014/main" id="{F83C865E-0C3C-9CA2-AC60-B6F94DE109E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8" name="等腰三角形 1397">
                <a:extLst>
                  <a:ext uri="{FF2B5EF4-FFF2-40B4-BE49-F238E27FC236}">
                    <a16:creationId xmlns:a16="http://schemas.microsoft.com/office/drawing/2014/main" id="{498CCC19-2643-7F70-10B5-672AE642A80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99" name="组合 1398">
              <a:extLst>
                <a:ext uri="{FF2B5EF4-FFF2-40B4-BE49-F238E27FC236}">
                  <a16:creationId xmlns:a16="http://schemas.microsoft.com/office/drawing/2014/main" id="{3CA96491-AE5E-1475-4957-4FB5EB7BF123}"/>
                </a:ext>
              </a:extLst>
            </p:cNvPr>
            <p:cNvGrpSpPr/>
            <p:nvPr/>
          </p:nvGrpSpPr>
          <p:grpSpPr>
            <a:xfrm>
              <a:off x="11910500" y="12890399"/>
              <a:ext cx="79547" cy="260241"/>
              <a:chOff x="8049188" y="9007130"/>
              <a:chExt cx="317282" cy="1038006"/>
            </a:xfrm>
          </p:grpSpPr>
          <p:sp>
            <p:nvSpPr>
              <p:cNvPr id="1400" name="椭圆 1399">
                <a:extLst>
                  <a:ext uri="{FF2B5EF4-FFF2-40B4-BE49-F238E27FC236}">
                    <a16:creationId xmlns:a16="http://schemas.microsoft.com/office/drawing/2014/main" id="{074D6860-8511-7E64-FDB4-F7E4213C4A1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1" name="等腰三角形 1400">
                <a:extLst>
                  <a:ext uri="{FF2B5EF4-FFF2-40B4-BE49-F238E27FC236}">
                    <a16:creationId xmlns:a16="http://schemas.microsoft.com/office/drawing/2014/main" id="{FF9EF951-F61E-1F50-CBD1-9ED7F20000D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2" name="组合 1401">
              <a:extLst>
                <a:ext uri="{FF2B5EF4-FFF2-40B4-BE49-F238E27FC236}">
                  <a16:creationId xmlns:a16="http://schemas.microsoft.com/office/drawing/2014/main" id="{0D6304FA-5405-C8B8-4606-6B959FAA15A2}"/>
                </a:ext>
              </a:extLst>
            </p:cNvPr>
            <p:cNvGrpSpPr/>
            <p:nvPr/>
          </p:nvGrpSpPr>
          <p:grpSpPr>
            <a:xfrm>
              <a:off x="12308234" y="12890399"/>
              <a:ext cx="79547" cy="260241"/>
              <a:chOff x="8049188" y="9007130"/>
              <a:chExt cx="317282" cy="1038006"/>
            </a:xfrm>
          </p:grpSpPr>
          <p:sp>
            <p:nvSpPr>
              <p:cNvPr id="1403" name="椭圆 1402">
                <a:extLst>
                  <a:ext uri="{FF2B5EF4-FFF2-40B4-BE49-F238E27FC236}">
                    <a16:creationId xmlns:a16="http://schemas.microsoft.com/office/drawing/2014/main" id="{769AD835-D90D-C06A-8938-9951D0F6285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4" name="等腰三角形 1403">
                <a:extLst>
                  <a:ext uri="{FF2B5EF4-FFF2-40B4-BE49-F238E27FC236}">
                    <a16:creationId xmlns:a16="http://schemas.microsoft.com/office/drawing/2014/main" id="{18E6158D-468C-1692-42B1-016B3105E19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5" name="组合 1404">
              <a:extLst>
                <a:ext uri="{FF2B5EF4-FFF2-40B4-BE49-F238E27FC236}">
                  <a16:creationId xmlns:a16="http://schemas.microsoft.com/office/drawing/2014/main" id="{BC62F146-18CC-EE46-9B14-19E1217E3662}"/>
                </a:ext>
              </a:extLst>
            </p:cNvPr>
            <p:cNvGrpSpPr/>
            <p:nvPr/>
          </p:nvGrpSpPr>
          <p:grpSpPr>
            <a:xfrm>
              <a:off x="12705970" y="12890399"/>
              <a:ext cx="79547" cy="260241"/>
              <a:chOff x="8049188" y="9007130"/>
              <a:chExt cx="317282" cy="1038006"/>
            </a:xfrm>
          </p:grpSpPr>
          <p:sp>
            <p:nvSpPr>
              <p:cNvPr id="1406" name="椭圆 1405">
                <a:extLst>
                  <a:ext uri="{FF2B5EF4-FFF2-40B4-BE49-F238E27FC236}">
                    <a16:creationId xmlns:a16="http://schemas.microsoft.com/office/drawing/2014/main" id="{04A62243-B7E3-BAF0-82D8-909A1FDC7DF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7" name="等腰三角形 1406">
                <a:extLst>
                  <a:ext uri="{FF2B5EF4-FFF2-40B4-BE49-F238E27FC236}">
                    <a16:creationId xmlns:a16="http://schemas.microsoft.com/office/drawing/2014/main" id="{C28E45A2-D4BE-D78F-530F-8E47F2FF9F7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8" name="组合 1407">
              <a:extLst>
                <a:ext uri="{FF2B5EF4-FFF2-40B4-BE49-F238E27FC236}">
                  <a16:creationId xmlns:a16="http://schemas.microsoft.com/office/drawing/2014/main" id="{5DBFAB88-C8A3-5269-374F-8B4B7C07C059}"/>
                </a:ext>
              </a:extLst>
            </p:cNvPr>
            <p:cNvGrpSpPr/>
            <p:nvPr/>
          </p:nvGrpSpPr>
          <p:grpSpPr>
            <a:xfrm>
              <a:off x="13103704" y="12890399"/>
              <a:ext cx="79547" cy="260241"/>
              <a:chOff x="8049188" y="9007130"/>
              <a:chExt cx="317282" cy="1038006"/>
            </a:xfrm>
          </p:grpSpPr>
          <p:sp>
            <p:nvSpPr>
              <p:cNvPr id="1409" name="椭圆 1408">
                <a:extLst>
                  <a:ext uri="{FF2B5EF4-FFF2-40B4-BE49-F238E27FC236}">
                    <a16:creationId xmlns:a16="http://schemas.microsoft.com/office/drawing/2014/main" id="{CB2C4287-996F-D678-D686-E1E14200559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0" name="等腰三角形 1409">
                <a:extLst>
                  <a:ext uri="{FF2B5EF4-FFF2-40B4-BE49-F238E27FC236}">
                    <a16:creationId xmlns:a16="http://schemas.microsoft.com/office/drawing/2014/main" id="{DEA61F4C-61F7-FB47-657D-F4B2802C009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1" name="组合 1410">
              <a:extLst>
                <a:ext uri="{FF2B5EF4-FFF2-40B4-BE49-F238E27FC236}">
                  <a16:creationId xmlns:a16="http://schemas.microsoft.com/office/drawing/2014/main" id="{0C8B1526-C4F2-8213-EA3C-0798AE280798}"/>
                </a:ext>
              </a:extLst>
            </p:cNvPr>
            <p:cNvGrpSpPr/>
            <p:nvPr/>
          </p:nvGrpSpPr>
          <p:grpSpPr>
            <a:xfrm>
              <a:off x="13501440" y="12890399"/>
              <a:ext cx="79547" cy="260241"/>
              <a:chOff x="8049188" y="9007130"/>
              <a:chExt cx="317282" cy="1038006"/>
            </a:xfrm>
          </p:grpSpPr>
          <p:sp>
            <p:nvSpPr>
              <p:cNvPr id="1412" name="椭圆 1411">
                <a:extLst>
                  <a:ext uri="{FF2B5EF4-FFF2-40B4-BE49-F238E27FC236}">
                    <a16:creationId xmlns:a16="http://schemas.microsoft.com/office/drawing/2014/main" id="{4F0D21B1-D9B4-AC6D-721C-24D151B79E2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3" name="等腰三角形 1412">
                <a:extLst>
                  <a:ext uri="{FF2B5EF4-FFF2-40B4-BE49-F238E27FC236}">
                    <a16:creationId xmlns:a16="http://schemas.microsoft.com/office/drawing/2014/main" id="{9178F5DF-9742-85FE-F7A5-CD65C3A129D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4" name="组合 1413">
              <a:extLst>
                <a:ext uri="{FF2B5EF4-FFF2-40B4-BE49-F238E27FC236}">
                  <a16:creationId xmlns:a16="http://schemas.microsoft.com/office/drawing/2014/main" id="{4F39C245-D3DD-06E5-95B8-AD5123CBDB75}"/>
                </a:ext>
              </a:extLst>
            </p:cNvPr>
            <p:cNvGrpSpPr/>
            <p:nvPr/>
          </p:nvGrpSpPr>
          <p:grpSpPr>
            <a:xfrm>
              <a:off x="13899174" y="12890399"/>
              <a:ext cx="79547" cy="260241"/>
              <a:chOff x="8049188" y="9007130"/>
              <a:chExt cx="317282" cy="1038006"/>
            </a:xfrm>
          </p:grpSpPr>
          <p:sp>
            <p:nvSpPr>
              <p:cNvPr id="1415" name="椭圆 1414">
                <a:extLst>
                  <a:ext uri="{FF2B5EF4-FFF2-40B4-BE49-F238E27FC236}">
                    <a16:creationId xmlns:a16="http://schemas.microsoft.com/office/drawing/2014/main" id="{94209316-B054-98DA-0678-85E13A88DD1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6" name="等腰三角形 1415">
                <a:extLst>
                  <a:ext uri="{FF2B5EF4-FFF2-40B4-BE49-F238E27FC236}">
                    <a16:creationId xmlns:a16="http://schemas.microsoft.com/office/drawing/2014/main" id="{57778BDD-2F59-C2EB-7A9E-CD2189C0347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7" name="组合 1416">
              <a:extLst>
                <a:ext uri="{FF2B5EF4-FFF2-40B4-BE49-F238E27FC236}">
                  <a16:creationId xmlns:a16="http://schemas.microsoft.com/office/drawing/2014/main" id="{2B0CDAFA-B83A-00B2-5E9A-9620C5D198E3}"/>
                </a:ext>
              </a:extLst>
            </p:cNvPr>
            <p:cNvGrpSpPr/>
            <p:nvPr/>
          </p:nvGrpSpPr>
          <p:grpSpPr>
            <a:xfrm>
              <a:off x="14296910" y="12890399"/>
              <a:ext cx="79547" cy="260241"/>
              <a:chOff x="8049188" y="9007130"/>
              <a:chExt cx="317282" cy="1038006"/>
            </a:xfrm>
          </p:grpSpPr>
          <p:sp>
            <p:nvSpPr>
              <p:cNvPr id="1418" name="椭圆 1417">
                <a:extLst>
                  <a:ext uri="{FF2B5EF4-FFF2-40B4-BE49-F238E27FC236}">
                    <a16:creationId xmlns:a16="http://schemas.microsoft.com/office/drawing/2014/main" id="{F681F791-B0F1-4A5F-DBF5-034B1080C0D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9" name="等腰三角形 1418">
                <a:extLst>
                  <a:ext uri="{FF2B5EF4-FFF2-40B4-BE49-F238E27FC236}">
                    <a16:creationId xmlns:a16="http://schemas.microsoft.com/office/drawing/2014/main" id="{298A9C6D-5A47-BE5A-F2D0-919B1C9F961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0" name="组合 1419">
              <a:extLst>
                <a:ext uri="{FF2B5EF4-FFF2-40B4-BE49-F238E27FC236}">
                  <a16:creationId xmlns:a16="http://schemas.microsoft.com/office/drawing/2014/main" id="{9575308E-D576-CB3E-9184-E5563D423D19}"/>
                </a:ext>
              </a:extLst>
            </p:cNvPr>
            <p:cNvGrpSpPr/>
            <p:nvPr/>
          </p:nvGrpSpPr>
          <p:grpSpPr>
            <a:xfrm>
              <a:off x="14694645" y="12890399"/>
              <a:ext cx="79547" cy="260241"/>
              <a:chOff x="8049188" y="9007130"/>
              <a:chExt cx="317282" cy="1038006"/>
            </a:xfrm>
          </p:grpSpPr>
          <p:sp>
            <p:nvSpPr>
              <p:cNvPr id="1421" name="椭圆 1420">
                <a:extLst>
                  <a:ext uri="{FF2B5EF4-FFF2-40B4-BE49-F238E27FC236}">
                    <a16:creationId xmlns:a16="http://schemas.microsoft.com/office/drawing/2014/main" id="{01D8FB2A-24D7-390D-F148-A0ECE940844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2" name="等腰三角形 1421">
                <a:extLst>
                  <a:ext uri="{FF2B5EF4-FFF2-40B4-BE49-F238E27FC236}">
                    <a16:creationId xmlns:a16="http://schemas.microsoft.com/office/drawing/2014/main" id="{7BFEC116-107F-0528-7CE8-0566D19E1C8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3" name="组合 1422">
              <a:extLst>
                <a:ext uri="{FF2B5EF4-FFF2-40B4-BE49-F238E27FC236}">
                  <a16:creationId xmlns:a16="http://schemas.microsoft.com/office/drawing/2014/main" id="{1DDF0515-EBDD-6E6A-784A-8F8578FC7E40}"/>
                </a:ext>
              </a:extLst>
            </p:cNvPr>
            <p:cNvGrpSpPr/>
            <p:nvPr/>
          </p:nvGrpSpPr>
          <p:grpSpPr>
            <a:xfrm>
              <a:off x="15092380" y="12890399"/>
              <a:ext cx="79547" cy="260241"/>
              <a:chOff x="8049188" y="9007130"/>
              <a:chExt cx="317282" cy="1038006"/>
            </a:xfrm>
          </p:grpSpPr>
          <p:sp>
            <p:nvSpPr>
              <p:cNvPr id="1424" name="椭圆 1423">
                <a:extLst>
                  <a:ext uri="{FF2B5EF4-FFF2-40B4-BE49-F238E27FC236}">
                    <a16:creationId xmlns:a16="http://schemas.microsoft.com/office/drawing/2014/main" id="{A168103C-70A7-571D-3B3B-5DCD6386A4B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5" name="等腰三角形 1424">
                <a:extLst>
                  <a:ext uri="{FF2B5EF4-FFF2-40B4-BE49-F238E27FC236}">
                    <a16:creationId xmlns:a16="http://schemas.microsoft.com/office/drawing/2014/main" id="{C5D6BF69-A91F-F058-1A19-0C304B104999}"/>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6" name="组合 1425">
              <a:extLst>
                <a:ext uri="{FF2B5EF4-FFF2-40B4-BE49-F238E27FC236}">
                  <a16:creationId xmlns:a16="http://schemas.microsoft.com/office/drawing/2014/main" id="{41246BF6-BD15-28BE-9715-B62F70677F3E}"/>
                </a:ext>
              </a:extLst>
            </p:cNvPr>
            <p:cNvGrpSpPr/>
            <p:nvPr/>
          </p:nvGrpSpPr>
          <p:grpSpPr>
            <a:xfrm>
              <a:off x="11910500" y="13318142"/>
              <a:ext cx="79547" cy="260241"/>
              <a:chOff x="8049188" y="9007130"/>
              <a:chExt cx="317282" cy="1038006"/>
            </a:xfrm>
          </p:grpSpPr>
          <p:sp>
            <p:nvSpPr>
              <p:cNvPr id="1427" name="椭圆 1426">
                <a:extLst>
                  <a:ext uri="{FF2B5EF4-FFF2-40B4-BE49-F238E27FC236}">
                    <a16:creationId xmlns:a16="http://schemas.microsoft.com/office/drawing/2014/main" id="{15FC6978-E5B4-367C-A8CC-14DF01BD59C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8" name="等腰三角形 1427">
                <a:extLst>
                  <a:ext uri="{FF2B5EF4-FFF2-40B4-BE49-F238E27FC236}">
                    <a16:creationId xmlns:a16="http://schemas.microsoft.com/office/drawing/2014/main" id="{EC773CCB-3013-BBA9-D0F4-4BB27CC3D0C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9" name="组合 1428">
              <a:extLst>
                <a:ext uri="{FF2B5EF4-FFF2-40B4-BE49-F238E27FC236}">
                  <a16:creationId xmlns:a16="http://schemas.microsoft.com/office/drawing/2014/main" id="{664496C1-A2DF-3A21-0790-BA05C340B5E5}"/>
                </a:ext>
              </a:extLst>
            </p:cNvPr>
            <p:cNvGrpSpPr/>
            <p:nvPr/>
          </p:nvGrpSpPr>
          <p:grpSpPr>
            <a:xfrm>
              <a:off x="12308234" y="13318142"/>
              <a:ext cx="79547" cy="260241"/>
              <a:chOff x="8049188" y="9007130"/>
              <a:chExt cx="317282" cy="1038006"/>
            </a:xfrm>
          </p:grpSpPr>
          <p:sp>
            <p:nvSpPr>
              <p:cNvPr id="1430" name="椭圆 1429">
                <a:extLst>
                  <a:ext uri="{FF2B5EF4-FFF2-40B4-BE49-F238E27FC236}">
                    <a16:creationId xmlns:a16="http://schemas.microsoft.com/office/drawing/2014/main" id="{5D71F41F-B49E-DC9A-95EE-D73859A9489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1" name="等腰三角形 1430">
                <a:extLst>
                  <a:ext uri="{FF2B5EF4-FFF2-40B4-BE49-F238E27FC236}">
                    <a16:creationId xmlns:a16="http://schemas.microsoft.com/office/drawing/2014/main" id="{AF404F3C-42A3-903A-02D2-F410FA04FB1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2" name="组合 1431">
              <a:extLst>
                <a:ext uri="{FF2B5EF4-FFF2-40B4-BE49-F238E27FC236}">
                  <a16:creationId xmlns:a16="http://schemas.microsoft.com/office/drawing/2014/main" id="{C1F114F2-823A-58D7-1263-9C71A5A3D6E6}"/>
                </a:ext>
              </a:extLst>
            </p:cNvPr>
            <p:cNvGrpSpPr/>
            <p:nvPr/>
          </p:nvGrpSpPr>
          <p:grpSpPr>
            <a:xfrm>
              <a:off x="12705970" y="13318142"/>
              <a:ext cx="79547" cy="260241"/>
              <a:chOff x="8049188" y="9007130"/>
              <a:chExt cx="317282" cy="1038006"/>
            </a:xfrm>
          </p:grpSpPr>
          <p:sp>
            <p:nvSpPr>
              <p:cNvPr id="1433" name="椭圆 1432">
                <a:extLst>
                  <a:ext uri="{FF2B5EF4-FFF2-40B4-BE49-F238E27FC236}">
                    <a16:creationId xmlns:a16="http://schemas.microsoft.com/office/drawing/2014/main" id="{3886424D-99EC-9909-3AD5-EBB2FF33F51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4" name="等腰三角形 1433">
                <a:extLst>
                  <a:ext uri="{FF2B5EF4-FFF2-40B4-BE49-F238E27FC236}">
                    <a16:creationId xmlns:a16="http://schemas.microsoft.com/office/drawing/2014/main" id="{305A2A65-D06A-74D7-128E-D0B65AE17AE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5" name="组合 1434">
              <a:extLst>
                <a:ext uri="{FF2B5EF4-FFF2-40B4-BE49-F238E27FC236}">
                  <a16:creationId xmlns:a16="http://schemas.microsoft.com/office/drawing/2014/main" id="{A1F035E8-4F2C-97C9-679B-4A4CC50A0CBB}"/>
                </a:ext>
              </a:extLst>
            </p:cNvPr>
            <p:cNvGrpSpPr/>
            <p:nvPr/>
          </p:nvGrpSpPr>
          <p:grpSpPr>
            <a:xfrm>
              <a:off x="13103704" y="13318142"/>
              <a:ext cx="79547" cy="260241"/>
              <a:chOff x="8049188" y="9007130"/>
              <a:chExt cx="317282" cy="1038006"/>
            </a:xfrm>
          </p:grpSpPr>
          <p:sp>
            <p:nvSpPr>
              <p:cNvPr id="1436" name="椭圆 1435">
                <a:extLst>
                  <a:ext uri="{FF2B5EF4-FFF2-40B4-BE49-F238E27FC236}">
                    <a16:creationId xmlns:a16="http://schemas.microsoft.com/office/drawing/2014/main" id="{3ADB2A81-793E-B63C-C6DB-4B11D0B2CAF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7" name="等腰三角形 1436">
                <a:extLst>
                  <a:ext uri="{FF2B5EF4-FFF2-40B4-BE49-F238E27FC236}">
                    <a16:creationId xmlns:a16="http://schemas.microsoft.com/office/drawing/2014/main" id="{BAA30CE1-06AF-3327-6FB2-05E1B44CBCF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8" name="组合 1437">
              <a:extLst>
                <a:ext uri="{FF2B5EF4-FFF2-40B4-BE49-F238E27FC236}">
                  <a16:creationId xmlns:a16="http://schemas.microsoft.com/office/drawing/2014/main" id="{8CBDE858-8341-82CE-0B57-211062BA101A}"/>
                </a:ext>
              </a:extLst>
            </p:cNvPr>
            <p:cNvGrpSpPr/>
            <p:nvPr/>
          </p:nvGrpSpPr>
          <p:grpSpPr>
            <a:xfrm>
              <a:off x="13501440" y="13318142"/>
              <a:ext cx="79547" cy="260241"/>
              <a:chOff x="8049188" y="9007130"/>
              <a:chExt cx="317282" cy="1038006"/>
            </a:xfrm>
          </p:grpSpPr>
          <p:sp>
            <p:nvSpPr>
              <p:cNvPr id="1439" name="椭圆 1438">
                <a:extLst>
                  <a:ext uri="{FF2B5EF4-FFF2-40B4-BE49-F238E27FC236}">
                    <a16:creationId xmlns:a16="http://schemas.microsoft.com/office/drawing/2014/main" id="{4FA56ADF-4069-40DD-BF34-01AE4039B5F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0" name="等腰三角形 1439">
                <a:extLst>
                  <a:ext uri="{FF2B5EF4-FFF2-40B4-BE49-F238E27FC236}">
                    <a16:creationId xmlns:a16="http://schemas.microsoft.com/office/drawing/2014/main" id="{390A402D-0EF4-1223-6881-FD38087DD1C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41" name="组合 1440">
              <a:extLst>
                <a:ext uri="{FF2B5EF4-FFF2-40B4-BE49-F238E27FC236}">
                  <a16:creationId xmlns:a16="http://schemas.microsoft.com/office/drawing/2014/main" id="{796D971C-B7B9-E18F-0198-D396D72AE9BF}"/>
                </a:ext>
              </a:extLst>
            </p:cNvPr>
            <p:cNvGrpSpPr/>
            <p:nvPr/>
          </p:nvGrpSpPr>
          <p:grpSpPr>
            <a:xfrm>
              <a:off x="13899174" y="13318142"/>
              <a:ext cx="79547" cy="260241"/>
              <a:chOff x="8049188" y="9007130"/>
              <a:chExt cx="317282" cy="1038006"/>
            </a:xfrm>
          </p:grpSpPr>
          <p:sp>
            <p:nvSpPr>
              <p:cNvPr id="1442" name="椭圆 1441">
                <a:extLst>
                  <a:ext uri="{FF2B5EF4-FFF2-40B4-BE49-F238E27FC236}">
                    <a16:creationId xmlns:a16="http://schemas.microsoft.com/office/drawing/2014/main" id="{05C77344-A754-CB0C-EFB8-72DB14B4B2D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3" name="等腰三角形 1442">
                <a:extLst>
                  <a:ext uri="{FF2B5EF4-FFF2-40B4-BE49-F238E27FC236}">
                    <a16:creationId xmlns:a16="http://schemas.microsoft.com/office/drawing/2014/main" id="{294E7EAF-4949-B95A-219F-331CF4E1F4A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44" name="组合 1443">
              <a:extLst>
                <a:ext uri="{FF2B5EF4-FFF2-40B4-BE49-F238E27FC236}">
                  <a16:creationId xmlns:a16="http://schemas.microsoft.com/office/drawing/2014/main" id="{A7FC4B9D-C218-81CE-0038-E0BF251BF094}"/>
                </a:ext>
              </a:extLst>
            </p:cNvPr>
            <p:cNvGrpSpPr/>
            <p:nvPr/>
          </p:nvGrpSpPr>
          <p:grpSpPr>
            <a:xfrm>
              <a:off x="14296910" y="13318142"/>
              <a:ext cx="79547" cy="260241"/>
              <a:chOff x="8049188" y="9007130"/>
              <a:chExt cx="317282" cy="1038006"/>
            </a:xfrm>
          </p:grpSpPr>
          <p:sp>
            <p:nvSpPr>
              <p:cNvPr id="1445" name="椭圆 1444">
                <a:extLst>
                  <a:ext uri="{FF2B5EF4-FFF2-40B4-BE49-F238E27FC236}">
                    <a16:creationId xmlns:a16="http://schemas.microsoft.com/office/drawing/2014/main" id="{BBDEEF33-4C41-03D4-32D7-D02B5197E54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6" name="等腰三角形 1445">
                <a:extLst>
                  <a:ext uri="{FF2B5EF4-FFF2-40B4-BE49-F238E27FC236}">
                    <a16:creationId xmlns:a16="http://schemas.microsoft.com/office/drawing/2014/main" id="{0474DD05-1EB2-14AE-624C-D67422CDCE9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47" name="组合 1446">
              <a:extLst>
                <a:ext uri="{FF2B5EF4-FFF2-40B4-BE49-F238E27FC236}">
                  <a16:creationId xmlns:a16="http://schemas.microsoft.com/office/drawing/2014/main" id="{0803F268-5D52-F447-5E03-005D8F6C72B6}"/>
                </a:ext>
              </a:extLst>
            </p:cNvPr>
            <p:cNvGrpSpPr/>
            <p:nvPr/>
          </p:nvGrpSpPr>
          <p:grpSpPr>
            <a:xfrm>
              <a:off x="14694645" y="13318142"/>
              <a:ext cx="79547" cy="260241"/>
              <a:chOff x="8049188" y="9007130"/>
              <a:chExt cx="317282" cy="1038006"/>
            </a:xfrm>
          </p:grpSpPr>
          <p:sp>
            <p:nvSpPr>
              <p:cNvPr id="1448" name="椭圆 1447">
                <a:extLst>
                  <a:ext uri="{FF2B5EF4-FFF2-40B4-BE49-F238E27FC236}">
                    <a16:creationId xmlns:a16="http://schemas.microsoft.com/office/drawing/2014/main" id="{56FC08EC-273B-CBD7-83F6-9A4B216C800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9" name="等腰三角形 1448">
                <a:extLst>
                  <a:ext uri="{FF2B5EF4-FFF2-40B4-BE49-F238E27FC236}">
                    <a16:creationId xmlns:a16="http://schemas.microsoft.com/office/drawing/2014/main" id="{092BA817-37EF-52C0-2543-AFDEC3689C5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0" name="组合 1449">
              <a:extLst>
                <a:ext uri="{FF2B5EF4-FFF2-40B4-BE49-F238E27FC236}">
                  <a16:creationId xmlns:a16="http://schemas.microsoft.com/office/drawing/2014/main" id="{4BF2DF45-988A-3624-6642-B053070D8E00}"/>
                </a:ext>
              </a:extLst>
            </p:cNvPr>
            <p:cNvGrpSpPr/>
            <p:nvPr/>
          </p:nvGrpSpPr>
          <p:grpSpPr>
            <a:xfrm>
              <a:off x="15092380" y="13318142"/>
              <a:ext cx="79547" cy="260241"/>
              <a:chOff x="8049188" y="9007130"/>
              <a:chExt cx="317282" cy="1038006"/>
            </a:xfrm>
          </p:grpSpPr>
          <p:sp>
            <p:nvSpPr>
              <p:cNvPr id="1451" name="椭圆 1450">
                <a:extLst>
                  <a:ext uri="{FF2B5EF4-FFF2-40B4-BE49-F238E27FC236}">
                    <a16:creationId xmlns:a16="http://schemas.microsoft.com/office/drawing/2014/main" id="{7D0D41FB-17E7-FCCA-BBFC-C0CC7E8E333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2" name="等腰三角形 1451">
                <a:extLst>
                  <a:ext uri="{FF2B5EF4-FFF2-40B4-BE49-F238E27FC236}">
                    <a16:creationId xmlns:a16="http://schemas.microsoft.com/office/drawing/2014/main" id="{48C7A72D-8FF3-BFB0-7975-F8A504A4AFE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3" name="组合 1452">
              <a:extLst>
                <a:ext uri="{FF2B5EF4-FFF2-40B4-BE49-F238E27FC236}">
                  <a16:creationId xmlns:a16="http://schemas.microsoft.com/office/drawing/2014/main" id="{0AB3A59D-AB8B-8958-B004-985875848D70}"/>
                </a:ext>
              </a:extLst>
            </p:cNvPr>
            <p:cNvGrpSpPr/>
            <p:nvPr/>
          </p:nvGrpSpPr>
          <p:grpSpPr>
            <a:xfrm>
              <a:off x="15490115" y="10323942"/>
              <a:ext cx="79547" cy="260241"/>
              <a:chOff x="8049188" y="9007130"/>
              <a:chExt cx="317282" cy="1038006"/>
            </a:xfrm>
          </p:grpSpPr>
          <p:sp>
            <p:nvSpPr>
              <p:cNvPr id="1454" name="椭圆 1453">
                <a:extLst>
                  <a:ext uri="{FF2B5EF4-FFF2-40B4-BE49-F238E27FC236}">
                    <a16:creationId xmlns:a16="http://schemas.microsoft.com/office/drawing/2014/main" id="{49046B55-4805-2E52-A0FA-A46CF2C3286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5" name="等腰三角形 1454">
                <a:extLst>
                  <a:ext uri="{FF2B5EF4-FFF2-40B4-BE49-F238E27FC236}">
                    <a16:creationId xmlns:a16="http://schemas.microsoft.com/office/drawing/2014/main" id="{1E458EFE-3468-589F-DD8D-9C3845C943F3}"/>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6" name="组合 1455">
              <a:extLst>
                <a:ext uri="{FF2B5EF4-FFF2-40B4-BE49-F238E27FC236}">
                  <a16:creationId xmlns:a16="http://schemas.microsoft.com/office/drawing/2014/main" id="{1A5DE4B3-D9EA-47F2-25D6-7631E9103AA7}"/>
                </a:ext>
              </a:extLst>
            </p:cNvPr>
            <p:cNvGrpSpPr/>
            <p:nvPr/>
          </p:nvGrpSpPr>
          <p:grpSpPr>
            <a:xfrm>
              <a:off x="15887851" y="10323942"/>
              <a:ext cx="79547" cy="260241"/>
              <a:chOff x="8049188" y="9007130"/>
              <a:chExt cx="317282" cy="1038006"/>
            </a:xfrm>
          </p:grpSpPr>
          <p:sp>
            <p:nvSpPr>
              <p:cNvPr id="1457" name="椭圆 1456">
                <a:extLst>
                  <a:ext uri="{FF2B5EF4-FFF2-40B4-BE49-F238E27FC236}">
                    <a16:creationId xmlns:a16="http://schemas.microsoft.com/office/drawing/2014/main" id="{7AD75966-AF4B-8D34-1404-F2200B8103C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8" name="等腰三角形 1457">
                <a:extLst>
                  <a:ext uri="{FF2B5EF4-FFF2-40B4-BE49-F238E27FC236}">
                    <a16:creationId xmlns:a16="http://schemas.microsoft.com/office/drawing/2014/main" id="{24711AD0-5C9B-45B0-1039-BA42030AA85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9" name="组合 1458">
              <a:extLst>
                <a:ext uri="{FF2B5EF4-FFF2-40B4-BE49-F238E27FC236}">
                  <a16:creationId xmlns:a16="http://schemas.microsoft.com/office/drawing/2014/main" id="{B15C1249-0691-5B2C-6548-0C755F88E5B6}"/>
                </a:ext>
              </a:extLst>
            </p:cNvPr>
            <p:cNvGrpSpPr/>
            <p:nvPr/>
          </p:nvGrpSpPr>
          <p:grpSpPr>
            <a:xfrm>
              <a:off x="16285585" y="10323942"/>
              <a:ext cx="79547" cy="260241"/>
              <a:chOff x="8049188" y="9007130"/>
              <a:chExt cx="317282" cy="1038006"/>
            </a:xfrm>
          </p:grpSpPr>
          <p:sp>
            <p:nvSpPr>
              <p:cNvPr id="1460" name="椭圆 1459">
                <a:extLst>
                  <a:ext uri="{FF2B5EF4-FFF2-40B4-BE49-F238E27FC236}">
                    <a16:creationId xmlns:a16="http://schemas.microsoft.com/office/drawing/2014/main" id="{1EC41DB5-F6CA-057A-110B-516C2330D91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1" name="等腰三角形 1460">
                <a:extLst>
                  <a:ext uri="{FF2B5EF4-FFF2-40B4-BE49-F238E27FC236}">
                    <a16:creationId xmlns:a16="http://schemas.microsoft.com/office/drawing/2014/main" id="{DB89E872-903A-22B4-206F-CB2D52D22C6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2" name="组合 1461">
              <a:extLst>
                <a:ext uri="{FF2B5EF4-FFF2-40B4-BE49-F238E27FC236}">
                  <a16:creationId xmlns:a16="http://schemas.microsoft.com/office/drawing/2014/main" id="{14961AD7-1353-E8E8-70EB-441579144992}"/>
                </a:ext>
              </a:extLst>
            </p:cNvPr>
            <p:cNvGrpSpPr/>
            <p:nvPr/>
          </p:nvGrpSpPr>
          <p:grpSpPr>
            <a:xfrm>
              <a:off x="16683321" y="10323942"/>
              <a:ext cx="79547" cy="260241"/>
              <a:chOff x="8049188" y="9007130"/>
              <a:chExt cx="317282" cy="1038006"/>
            </a:xfrm>
          </p:grpSpPr>
          <p:sp>
            <p:nvSpPr>
              <p:cNvPr id="1463" name="椭圆 1462">
                <a:extLst>
                  <a:ext uri="{FF2B5EF4-FFF2-40B4-BE49-F238E27FC236}">
                    <a16:creationId xmlns:a16="http://schemas.microsoft.com/office/drawing/2014/main" id="{DEAD2203-3BF4-6A1A-F39E-8E2AE6B3B94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4" name="等腰三角形 1463">
                <a:extLst>
                  <a:ext uri="{FF2B5EF4-FFF2-40B4-BE49-F238E27FC236}">
                    <a16:creationId xmlns:a16="http://schemas.microsoft.com/office/drawing/2014/main" id="{FB496C7A-58F8-F810-815A-43D5DA3193D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5" name="组合 1464">
              <a:extLst>
                <a:ext uri="{FF2B5EF4-FFF2-40B4-BE49-F238E27FC236}">
                  <a16:creationId xmlns:a16="http://schemas.microsoft.com/office/drawing/2014/main" id="{82FBBCEF-8ECD-F6FC-3BB7-320F49C45A1E}"/>
                </a:ext>
              </a:extLst>
            </p:cNvPr>
            <p:cNvGrpSpPr/>
            <p:nvPr/>
          </p:nvGrpSpPr>
          <p:grpSpPr>
            <a:xfrm>
              <a:off x="17081056" y="10323942"/>
              <a:ext cx="79547" cy="260241"/>
              <a:chOff x="8049188" y="9007130"/>
              <a:chExt cx="317282" cy="1038006"/>
            </a:xfrm>
          </p:grpSpPr>
          <p:sp>
            <p:nvSpPr>
              <p:cNvPr id="1466" name="椭圆 1465">
                <a:extLst>
                  <a:ext uri="{FF2B5EF4-FFF2-40B4-BE49-F238E27FC236}">
                    <a16:creationId xmlns:a16="http://schemas.microsoft.com/office/drawing/2014/main" id="{32C66929-67A5-E1CE-E618-F5ED4EFB696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7" name="等腰三角形 1466">
                <a:extLst>
                  <a:ext uri="{FF2B5EF4-FFF2-40B4-BE49-F238E27FC236}">
                    <a16:creationId xmlns:a16="http://schemas.microsoft.com/office/drawing/2014/main" id="{DB5159D6-13E5-F324-BC04-5675F066D95D}"/>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68" name="组合 1467">
              <a:extLst>
                <a:ext uri="{FF2B5EF4-FFF2-40B4-BE49-F238E27FC236}">
                  <a16:creationId xmlns:a16="http://schemas.microsoft.com/office/drawing/2014/main" id="{B5FFB540-8A6B-01C0-6372-D236984326D4}"/>
                </a:ext>
              </a:extLst>
            </p:cNvPr>
            <p:cNvGrpSpPr/>
            <p:nvPr/>
          </p:nvGrpSpPr>
          <p:grpSpPr>
            <a:xfrm>
              <a:off x="17478791" y="10323942"/>
              <a:ext cx="79547" cy="260241"/>
              <a:chOff x="8049188" y="9007130"/>
              <a:chExt cx="317282" cy="1038006"/>
            </a:xfrm>
          </p:grpSpPr>
          <p:sp>
            <p:nvSpPr>
              <p:cNvPr id="1469" name="椭圆 1468">
                <a:extLst>
                  <a:ext uri="{FF2B5EF4-FFF2-40B4-BE49-F238E27FC236}">
                    <a16:creationId xmlns:a16="http://schemas.microsoft.com/office/drawing/2014/main" id="{ADAD3B8F-258A-673C-CE40-8B4E672B516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0" name="等腰三角形 1469">
                <a:extLst>
                  <a:ext uri="{FF2B5EF4-FFF2-40B4-BE49-F238E27FC236}">
                    <a16:creationId xmlns:a16="http://schemas.microsoft.com/office/drawing/2014/main" id="{EAF50DD0-F57B-6686-0733-3C4EF0C4766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1" name="组合 1470">
              <a:extLst>
                <a:ext uri="{FF2B5EF4-FFF2-40B4-BE49-F238E27FC236}">
                  <a16:creationId xmlns:a16="http://schemas.microsoft.com/office/drawing/2014/main" id="{4A40200B-05CD-57FD-62DD-087EB8840C3F}"/>
                </a:ext>
              </a:extLst>
            </p:cNvPr>
            <p:cNvGrpSpPr/>
            <p:nvPr/>
          </p:nvGrpSpPr>
          <p:grpSpPr>
            <a:xfrm>
              <a:off x="15490115" y="10751685"/>
              <a:ext cx="79547" cy="260241"/>
              <a:chOff x="8049188" y="9007130"/>
              <a:chExt cx="317282" cy="1038006"/>
            </a:xfrm>
          </p:grpSpPr>
          <p:sp>
            <p:nvSpPr>
              <p:cNvPr id="1472" name="椭圆 1471">
                <a:extLst>
                  <a:ext uri="{FF2B5EF4-FFF2-40B4-BE49-F238E27FC236}">
                    <a16:creationId xmlns:a16="http://schemas.microsoft.com/office/drawing/2014/main" id="{879DB248-467A-1D16-5999-8483A312975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3" name="等腰三角形 1472">
                <a:extLst>
                  <a:ext uri="{FF2B5EF4-FFF2-40B4-BE49-F238E27FC236}">
                    <a16:creationId xmlns:a16="http://schemas.microsoft.com/office/drawing/2014/main" id="{42C05EBF-7ACF-31A1-D225-7353438A405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4" name="组合 1473">
              <a:extLst>
                <a:ext uri="{FF2B5EF4-FFF2-40B4-BE49-F238E27FC236}">
                  <a16:creationId xmlns:a16="http://schemas.microsoft.com/office/drawing/2014/main" id="{74424002-4AC1-818F-9630-704BF793A859}"/>
                </a:ext>
              </a:extLst>
            </p:cNvPr>
            <p:cNvGrpSpPr/>
            <p:nvPr/>
          </p:nvGrpSpPr>
          <p:grpSpPr>
            <a:xfrm>
              <a:off x="15887851" y="10751685"/>
              <a:ext cx="79547" cy="260241"/>
              <a:chOff x="8049188" y="9007130"/>
              <a:chExt cx="317282" cy="1038006"/>
            </a:xfrm>
          </p:grpSpPr>
          <p:sp>
            <p:nvSpPr>
              <p:cNvPr id="1475" name="椭圆 1474">
                <a:extLst>
                  <a:ext uri="{FF2B5EF4-FFF2-40B4-BE49-F238E27FC236}">
                    <a16:creationId xmlns:a16="http://schemas.microsoft.com/office/drawing/2014/main" id="{590DD8CD-5670-9971-F336-FCFE253A958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6" name="等腰三角形 1475">
                <a:extLst>
                  <a:ext uri="{FF2B5EF4-FFF2-40B4-BE49-F238E27FC236}">
                    <a16:creationId xmlns:a16="http://schemas.microsoft.com/office/drawing/2014/main" id="{0E7FF782-10C5-407B-A884-6D450AF3127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77" name="组合 1476">
              <a:extLst>
                <a:ext uri="{FF2B5EF4-FFF2-40B4-BE49-F238E27FC236}">
                  <a16:creationId xmlns:a16="http://schemas.microsoft.com/office/drawing/2014/main" id="{66805F51-20CC-1195-1C12-D72EC46AE6AF}"/>
                </a:ext>
              </a:extLst>
            </p:cNvPr>
            <p:cNvGrpSpPr/>
            <p:nvPr/>
          </p:nvGrpSpPr>
          <p:grpSpPr>
            <a:xfrm>
              <a:off x="16285585" y="10751685"/>
              <a:ext cx="79547" cy="260241"/>
              <a:chOff x="8049188" y="9007130"/>
              <a:chExt cx="317282" cy="1038006"/>
            </a:xfrm>
          </p:grpSpPr>
          <p:sp>
            <p:nvSpPr>
              <p:cNvPr id="1478" name="椭圆 1477">
                <a:extLst>
                  <a:ext uri="{FF2B5EF4-FFF2-40B4-BE49-F238E27FC236}">
                    <a16:creationId xmlns:a16="http://schemas.microsoft.com/office/drawing/2014/main" id="{49915EE3-AF9F-3903-E070-71E54FA1193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9" name="等腰三角形 1478">
                <a:extLst>
                  <a:ext uri="{FF2B5EF4-FFF2-40B4-BE49-F238E27FC236}">
                    <a16:creationId xmlns:a16="http://schemas.microsoft.com/office/drawing/2014/main" id="{B3AB4DB1-672B-68EB-947F-BF76C435DBE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0" name="组合 1479">
              <a:extLst>
                <a:ext uri="{FF2B5EF4-FFF2-40B4-BE49-F238E27FC236}">
                  <a16:creationId xmlns:a16="http://schemas.microsoft.com/office/drawing/2014/main" id="{F4DE0FC3-A3EF-7748-1F0D-9B3AD71265C9}"/>
                </a:ext>
              </a:extLst>
            </p:cNvPr>
            <p:cNvGrpSpPr/>
            <p:nvPr/>
          </p:nvGrpSpPr>
          <p:grpSpPr>
            <a:xfrm>
              <a:off x="16683321" y="10751685"/>
              <a:ext cx="79547" cy="260241"/>
              <a:chOff x="8049188" y="9007130"/>
              <a:chExt cx="317282" cy="1038006"/>
            </a:xfrm>
          </p:grpSpPr>
          <p:sp>
            <p:nvSpPr>
              <p:cNvPr id="1481" name="椭圆 1480">
                <a:extLst>
                  <a:ext uri="{FF2B5EF4-FFF2-40B4-BE49-F238E27FC236}">
                    <a16:creationId xmlns:a16="http://schemas.microsoft.com/office/drawing/2014/main" id="{5F1161CD-4297-65D4-658C-DE7792544A3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2" name="等腰三角形 1481">
                <a:extLst>
                  <a:ext uri="{FF2B5EF4-FFF2-40B4-BE49-F238E27FC236}">
                    <a16:creationId xmlns:a16="http://schemas.microsoft.com/office/drawing/2014/main" id="{E25CE189-3215-92DC-606B-43C9C36DA2E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3" name="组合 1482">
              <a:extLst>
                <a:ext uri="{FF2B5EF4-FFF2-40B4-BE49-F238E27FC236}">
                  <a16:creationId xmlns:a16="http://schemas.microsoft.com/office/drawing/2014/main" id="{D7416200-A82C-D405-4CC6-693F79660B9C}"/>
                </a:ext>
              </a:extLst>
            </p:cNvPr>
            <p:cNvGrpSpPr/>
            <p:nvPr/>
          </p:nvGrpSpPr>
          <p:grpSpPr>
            <a:xfrm>
              <a:off x="17081056" y="10751685"/>
              <a:ext cx="79547" cy="260241"/>
              <a:chOff x="8049188" y="9007130"/>
              <a:chExt cx="317282" cy="1038006"/>
            </a:xfrm>
          </p:grpSpPr>
          <p:sp>
            <p:nvSpPr>
              <p:cNvPr id="1484" name="椭圆 1483">
                <a:extLst>
                  <a:ext uri="{FF2B5EF4-FFF2-40B4-BE49-F238E27FC236}">
                    <a16:creationId xmlns:a16="http://schemas.microsoft.com/office/drawing/2014/main" id="{B99E8443-EEA8-CDD1-EBB2-1951B473083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5" name="等腰三角形 1484">
                <a:extLst>
                  <a:ext uri="{FF2B5EF4-FFF2-40B4-BE49-F238E27FC236}">
                    <a16:creationId xmlns:a16="http://schemas.microsoft.com/office/drawing/2014/main" id="{4986EC73-212B-C872-173B-9DB959B006D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6" name="组合 1485">
              <a:extLst>
                <a:ext uri="{FF2B5EF4-FFF2-40B4-BE49-F238E27FC236}">
                  <a16:creationId xmlns:a16="http://schemas.microsoft.com/office/drawing/2014/main" id="{B858900C-7C3D-1DA1-95A5-108C38A17339}"/>
                </a:ext>
              </a:extLst>
            </p:cNvPr>
            <p:cNvGrpSpPr/>
            <p:nvPr/>
          </p:nvGrpSpPr>
          <p:grpSpPr>
            <a:xfrm>
              <a:off x="17478791" y="10751685"/>
              <a:ext cx="79547" cy="260241"/>
              <a:chOff x="8049188" y="9007130"/>
              <a:chExt cx="317282" cy="1038006"/>
            </a:xfrm>
          </p:grpSpPr>
          <p:sp>
            <p:nvSpPr>
              <p:cNvPr id="1487" name="椭圆 1486">
                <a:extLst>
                  <a:ext uri="{FF2B5EF4-FFF2-40B4-BE49-F238E27FC236}">
                    <a16:creationId xmlns:a16="http://schemas.microsoft.com/office/drawing/2014/main" id="{A9D1A096-EEDB-B9C9-88D3-B83F9C950261}"/>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8" name="等腰三角形 1487">
                <a:extLst>
                  <a:ext uri="{FF2B5EF4-FFF2-40B4-BE49-F238E27FC236}">
                    <a16:creationId xmlns:a16="http://schemas.microsoft.com/office/drawing/2014/main" id="{153C87D2-6DE8-6461-7BA5-1B5C47A9F82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89" name="组合 1488">
              <a:extLst>
                <a:ext uri="{FF2B5EF4-FFF2-40B4-BE49-F238E27FC236}">
                  <a16:creationId xmlns:a16="http://schemas.microsoft.com/office/drawing/2014/main" id="{88BCB236-A352-15F5-1857-B1CFB84BF6FD}"/>
                </a:ext>
              </a:extLst>
            </p:cNvPr>
            <p:cNvGrpSpPr/>
            <p:nvPr/>
          </p:nvGrpSpPr>
          <p:grpSpPr>
            <a:xfrm>
              <a:off x="15490115" y="11179428"/>
              <a:ext cx="79547" cy="260241"/>
              <a:chOff x="8049188" y="9007130"/>
              <a:chExt cx="317282" cy="1038006"/>
            </a:xfrm>
          </p:grpSpPr>
          <p:sp>
            <p:nvSpPr>
              <p:cNvPr id="1490" name="椭圆 1489">
                <a:extLst>
                  <a:ext uri="{FF2B5EF4-FFF2-40B4-BE49-F238E27FC236}">
                    <a16:creationId xmlns:a16="http://schemas.microsoft.com/office/drawing/2014/main" id="{F61C2118-A0AD-363F-69B1-24C07402D3A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1" name="等腰三角形 1490">
                <a:extLst>
                  <a:ext uri="{FF2B5EF4-FFF2-40B4-BE49-F238E27FC236}">
                    <a16:creationId xmlns:a16="http://schemas.microsoft.com/office/drawing/2014/main" id="{640100BA-1E36-5F88-91E6-2968E79675C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2" name="组合 1491">
              <a:extLst>
                <a:ext uri="{FF2B5EF4-FFF2-40B4-BE49-F238E27FC236}">
                  <a16:creationId xmlns:a16="http://schemas.microsoft.com/office/drawing/2014/main" id="{2DD92E2A-7A37-CEB1-A9AE-EA03E756D6C4}"/>
                </a:ext>
              </a:extLst>
            </p:cNvPr>
            <p:cNvGrpSpPr/>
            <p:nvPr/>
          </p:nvGrpSpPr>
          <p:grpSpPr>
            <a:xfrm>
              <a:off x="15887851" y="11179428"/>
              <a:ext cx="79547" cy="260241"/>
              <a:chOff x="8049188" y="9007130"/>
              <a:chExt cx="317282" cy="1038006"/>
            </a:xfrm>
          </p:grpSpPr>
          <p:sp>
            <p:nvSpPr>
              <p:cNvPr id="1493" name="椭圆 1492">
                <a:extLst>
                  <a:ext uri="{FF2B5EF4-FFF2-40B4-BE49-F238E27FC236}">
                    <a16:creationId xmlns:a16="http://schemas.microsoft.com/office/drawing/2014/main" id="{3D9362D4-CF68-BF39-C636-1478E53C8EB8}"/>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4" name="等腰三角形 1493">
                <a:extLst>
                  <a:ext uri="{FF2B5EF4-FFF2-40B4-BE49-F238E27FC236}">
                    <a16:creationId xmlns:a16="http://schemas.microsoft.com/office/drawing/2014/main" id="{15749438-70B1-4DD4-8FED-E54716171F1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5" name="组合 1494">
              <a:extLst>
                <a:ext uri="{FF2B5EF4-FFF2-40B4-BE49-F238E27FC236}">
                  <a16:creationId xmlns:a16="http://schemas.microsoft.com/office/drawing/2014/main" id="{898427C1-1F95-DACD-3B2D-40E0527D7C41}"/>
                </a:ext>
              </a:extLst>
            </p:cNvPr>
            <p:cNvGrpSpPr/>
            <p:nvPr/>
          </p:nvGrpSpPr>
          <p:grpSpPr>
            <a:xfrm>
              <a:off x="16285585" y="11179428"/>
              <a:ext cx="79547" cy="260241"/>
              <a:chOff x="8049188" y="9007130"/>
              <a:chExt cx="317282" cy="1038006"/>
            </a:xfrm>
          </p:grpSpPr>
          <p:sp>
            <p:nvSpPr>
              <p:cNvPr id="1496" name="椭圆 1495">
                <a:extLst>
                  <a:ext uri="{FF2B5EF4-FFF2-40B4-BE49-F238E27FC236}">
                    <a16:creationId xmlns:a16="http://schemas.microsoft.com/office/drawing/2014/main" id="{14905B3E-BFB4-A35A-5594-DAE564C8632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7" name="等腰三角形 1496">
                <a:extLst>
                  <a:ext uri="{FF2B5EF4-FFF2-40B4-BE49-F238E27FC236}">
                    <a16:creationId xmlns:a16="http://schemas.microsoft.com/office/drawing/2014/main" id="{7B9C2098-22B7-DA2F-85D8-8E51F6CFA37C}"/>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8" name="组合 1497">
              <a:extLst>
                <a:ext uri="{FF2B5EF4-FFF2-40B4-BE49-F238E27FC236}">
                  <a16:creationId xmlns:a16="http://schemas.microsoft.com/office/drawing/2014/main" id="{96081FF4-A601-D937-6566-9B89BBFE2440}"/>
                </a:ext>
              </a:extLst>
            </p:cNvPr>
            <p:cNvGrpSpPr/>
            <p:nvPr/>
          </p:nvGrpSpPr>
          <p:grpSpPr>
            <a:xfrm>
              <a:off x="16683321" y="11179428"/>
              <a:ext cx="79547" cy="260241"/>
              <a:chOff x="8049188" y="9007130"/>
              <a:chExt cx="317282" cy="1038006"/>
            </a:xfrm>
          </p:grpSpPr>
          <p:sp>
            <p:nvSpPr>
              <p:cNvPr id="1499" name="椭圆 1498">
                <a:extLst>
                  <a:ext uri="{FF2B5EF4-FFF2-40B4-BE49-F238E27FC236}">
                    <a16:creationId xmlns:a16="http://schemas.microsoft.com/office/drawing/2014/main" id="{DADE994B-C2F3-1550-14AD-E9E2B6EB829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0" name="等腰三角形 1499">
                <a:extLst>
                  <a:ext uri="{FF2B5EF4-FFF2-40B4-BE49-F238E27FC236}">
                    <a16:creationId xmlns:a16="http://schemas.microsoft.com/office/drawing/2014/main" id="{1E192282-AD82-6B67-3301-A6840CBC337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01" name="组合 1500">
              <a:extLst>
                <a:ext uri="{FF2B5EF4-FFF2-40B4-BE49-F238E27FC236}">
                  <a16:creationId xmlns:a16="http://schemas.microsoft.com/office/drawing/2014/main" id="{A79ECC48-60BE-A9AD-389E-866A37CB4247}"/>
                </a:ext>
              </a:extLst>
            </p:cNvPr>
            <p:cNvGrpSpPr/>
            <p:nvPr/>
          </p:nvGrpSpPr>
          <p:grpSpPr>
            <a:xfrm>
              <a:off x="17081056" y="11179428"/>
              <a:ext cx="79547" cy="260241"/>
              <a:chOff x="8049188" y="9007130"/>
              <a:chExt cx="317282" cy="1038006"/>
            </a:xfrm>
          </p:grpSpPr>
          <p:sp>
            <p:nvSpPr>
              <p:cNvPr id="1502" name="椭圆 1501">
                <a:extLst>
                  <a:ext uri="{FF2B5EF4-FFF2-40B4-BE49-F238E27FC236}">
                    <a16:creationId xmlns:a16="http://schemas.microsoft.com/office/drawing/2014/main" id="{7F636D32-E194-7D00-7284-6FCA659C1C8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3" name="等腰三角形 1502">
                <a:extLst>
                  <a:ext uri="{FF2B5EF4-FFF2-40B4-BE49-F238E27FC236}">
                    <a16:creationId xmlns:a16="http://schemas.microsoft.com/office/drawing/2014/main" id="{9824854E-C742-4859-B646-8637335FD86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04" name="组合 1503">
              <a:extLst>
                <a:ext uri="{FF2B5EF4-FFF2-40B4-BE49-F238E27FC236}">
                  <a16:creationId xmlns:a16="http://schemas.microsoft.com/office/drawing/2014/main" id="{FFD29658-0334-64D7-1282-E7DEF82EAEEC}"/>
                </a:ext>
              </a:extLst>
            </p:cNvPr>
            <p:cNvGrpSpPr/>
            <p:nvPr/>
          </p:nvGrpSpPr>
          <p:grpSpPr>
            <a:xfrm>
              <a:off x="17478791" y="11179428"/>
              <a:ext cx="79547" cy="260241"/>
              <a:chOff x="8049188" y="9007130"/>
              <a:chExt cx="317282" cy="1038006"/>
            </a:xfrm>
          </p:grpSpPr>
          <p:sp>
            <p:nvSpPr>
              <p:cNvPr id="1505" name="椭圆 1504">
                <a:extLst>
                  <a:ext uri="{FF2B5EF4-FFF2-40B4-BE49-F238E27FC236}">
                    <a16:creationId xmlns:a16="http://schemas.microsoft.com/office/drawing/2014/main" id="{2120B585-F945-2304-60E9-A39AE0CC6BD7}"/>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6" name="等腰三角形 1505">
                <a:extLst>
                  <a:ext uri="{FF2B5EF4-FFF2-40B4-BE49-F238E27FC236}">
                    <a16:creationId xmlns:a16="http://schemas.microsoft.com/office/drawing/2014/main" id="{8ED65354-EB7E-CDCE-E773-481404F0E66E}"/>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07" name="组合 1506">
              <a:extLst>
                <a:ext uri="{FF2B5EF4-FFF2-40B4-BE49-F238E27FC236}">
                  <a16:creationId xmlns:a16="http://schemas.microsoft.com/office/drawing/2014/main" id="{841C91B2-3291-B22D-68B2-12B2DF4B6716}"/>
                </a:ext>
              </a:extLst>
            </p:cNvPr>
            <p:cNvGrpSpPr/>
            <p:nvPr/>
          </p:nvGrpSpPr>
          <p:grpSpPr>
            <a:xfrm>
              <a:off x="15490115" y="11607171"/>
              <a:ext cx="79547" cy="260241"/>
              <a:chOff x="8049188" y="9007130"/>
              <a:chExt cx="317282" cy="1038006"/>
            </a:xfrm>
          </p:grpSpPr>
          <p:sp>
            <p:nvSpPr>
              <p:cNvPr id="1508" name="椭圆 1507">
                <a:extLst>
                  <a:ext uri="{FF2B5EF4-FFF2-40B4-BE49-F238E27FC236}">
                    <a16:creationId xmlns:a16="http://schemas.microsoft.com/office/drawing/2014/main" id="{BF6AE3F2-5FBF-8587-AA7A-4452F0D5288C}"/>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9" name="等腰三角形 1508">
                <a:extLst>
                  <a:ext uri="{FF2B5EF4-FFF2-40B4-BE49-F238E27FC236}">
                    <a16:creationId xmlns:a16="http://schemas.microsoft.com/office/drawing/2014/main" id="{8F427854-A853-88FD-1ACF-17378AC557E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0" name="组合 1509">
              <a:extLst>
                <a:ext uri="{FF2B5EF4-FFF2-40B4-BE49-F238E27FC236}">
                  <a16:creationId xmlns:a16="http://schemas.microsoft.com/office/drawing/2014/main" id="{795E3C5C-F9F3-2B13-FEFF-C12E8AF16229}"/>
                </a:ext>
              </a:extLst>
            </p:cNvPr>
            <p:cNvGrpSpPr/>
            <p:nvPr/>
          </p:nvGrpSpPr>
          <p:grpSpPr>
            <a:xfrm>
              <a:off x="15887851" y="11607171"/>
              <a:ext cx="79547" cy="260241"/>
              <a:chOff x="8049188" y="9007130"/>
              <a:chExt cx="317282" cy="1038006"/>
            </a:xfrm>
          </p:grpSpPr>
          <p:sp>
            <p:nvSpPr>
              <p:cNvPr id="1511" name="椭圆 1510">
                <a:extLst>
                  <a:ext uri="{FF2B5EF4-FFF2-40B4-BE49-F238E27FC236}">
                    <a16:creationId xmlns:a16="http://schemas.microsoft.com/office/drawing/2014/main" id="{6F93AE81-53C8-15E1-FCCD-FD6DC2C7532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2" name="等腰三角形 1511">
                <a:extLst>
                  <a:ext uri="{FF2B5EF4-FFF2-40B4-BE49-F238E27FC236}">
                    <a16:creationId xmlns:a16="http://schemas.microsoft.com/office/drawing/2014/main" id="{E0CB76F2-05D3-E23B-E6A9-67B1982A8036}"/>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3" name="组合 1512">
              <a:extLst>
                <a:ext uri="{FF2B5EF4-FFF2-40B4-BE49-F238E27FC236}">
                  <a16:creationId xmlns:a16="http://schemas.microsoft.com/office/drawing/2014/main" id="{2111C6D9-F6C6-0F5C-464F-7A56924AF213}"/>
                </a:ext>
              </a:extLst>
            </p:cNvPr>
            <p:cNvGrpSpPr/>
            <p:nvPr/>
          </p:nvGrpSpPr>
          <p:grpSpPr>
            <a:xfrm>
              <a:off x="16285585" y="11607171"/>
              <a:ext cx="79547" cy="260241"/>
              <a:chOff x="8049188" y="9007130"/>
              <a:chExt cx="317282" cy="1038006"/>
            </a:xfrm>
          </p:grpSpPr>
          <p:sp>
            <p:nvSpPr>
              <p:cNvPr id="1514" name="椭圆 1513">
                <a:extLst>
                  <a:ext uri="{FF2B5EF4-FFF2-40B4-BE49-F238E27FC236}">
                    <a16:creationId xmlns:a16="http://schemas.microsoft.com/office/drawing/2014/main" id="{2C008A8E-A2D8-D643-E1B7-8137B41959E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5" name="等腰三角形 1514">
                <a:extLst>
                  <a:ext uri="{FF2B5EF4-FFF2-40B4-BE49-F238E27FC236}">
                    <a16:creationId xmlns:a16="http://schemas.microsoft.com/office/drawing/2014/main" id="{6BC8F939-C07F-105A-0174-06B52298FEF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6" name="组合 1515">
              <a:extLst>
                <a:ext uri="{FF2B5EF4-FFF2-40B4-BE49-F238E27FC236}">
                  <a16:creationId xmlns:a16="http://schemas.microsoft.com/office/drawing/2014/main" id="{1C7E150E-99BE-D7EC-D2A3-172E8AF30BF1}"/>
                </a:ext>
              </a:extLst>
            </p:cNvPr>
            <p:cNvGrpSpPr/>
            <p:nvPr/>
          </p:nvGrpSpPr>
          <p:grpSpPr>
            <a:xfrm>
              <a:off x="16683321" y="11607171"/>
              <a:ext cx="79547" cy="260241"/>
              <a:chOff x="8049188" y="9007130"/>
              <a:chExt cx="317282" cy="1038006"/>
            </a:xfrm>
          </p:grpSpPr>
          <p:sp>
            <p:nvSpPr>
              <p:cNvPr id="1517" name="椭圆 1516">
                <a:extLst>
                  <a:ext uri="{FF2B5EF4-FFF2-40B4-BE49-F238E27FC236}">
                    <a16:creationId xmlns:a16="http://schemas.microsoft.com/office/drawing/2014/main" id="{08BD9DCF-22CD-A246-05C4-25CA92DCE5DF}"/>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8" name="等腰三角形 1517">
                <a:extLst>
                  <a:ext uri="{FF2B5EF4-FFF2-40B4-BE49-F238E27FC236}">
                    <a16:creationId xmlns:a16="http://schemas.microsoft.com/office/drawing/2014/main" id="{10414D90-437B-0FE3-892C-92A8585F055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9" name="组合 1518">
              <a:extLst>
                <a:ext uri="{FF2B5EF4-FFF2-40B4-BE49-F238E27FC236}">
                  <a16:creationId xmlns:a16="http://schemas.microsoft.com/office/drawing/2014/main" id="{DD6908A5-36CC-B6A3-3093-48652A698B8B}"/>
                </a:ext>
              </a:extLst>
            </p:cNvPr>
            <p:cNvGrpSpPr/>
            <p:nvPr/>
          </p:nvGrpSpPr>
          <p:grpSpPr>
            <a:xfrm>
              <a:off x="17081056" y="11607171"/>
              <a:ext cx="79547" cy="260241"/>
              <a:chOff x="8049188" y="9007130"/>
              <a:chExt cx="317282" cy="1038006"/>
            </a:xfrm>
          </p:grpSpPr>
          <p:sp>
            <p:nvSpPr>
              <p:cNvPr id="1520" name="椭圆 1519">
                <a:extLst>
                  <a:ext uri="{FF2B5EF4-FFF2-40B4-BE49-F238E27FC236}">
                    <a16:creationId xmlns:a16="http://schemas.microsoft.com/office/drawing/2014/main" id="{F53AEEE1-F3A0-0F31-2D0A-A16D279F94C0}"/>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1" name="等腰三角形 1520">
                <a:extLst>
                  <a:ext uri="{FF2B5EF4-FFF2-40B4-BE49-F238E27FC236}">
                    <a16:creationId xmlns:a16="http://schemas.microsoft.com/office/drawing/2014/main" id="{08D78994-2C41-11A4-ECF5-8606978A5F2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2" name="组合 1521">
              <a:extLst>
                <a:ext uri="{FF2B5EF4-FFF2-40B4-BE49-F238E27FC236}">
                  <a16:creationId xmlns:a16="http://schemas.microsoft.com/office/drawing/2014/main" id="{33CA17AB-138B-ED74-50D2-E95058D35167}"/>
                </a:ext>
              </a:extLst>
            </p:cNvPr>
            <p:cNvGrpSpPr/>
            <p:nvPr/>
          </p:nvGrpSpPr>
          <p:grpSpPr>
            <a:xfrm>
              <a:off x="17478791" y="11607171"/>
              <a:ext cx="79547" cy="260241"/>
              <a:chOff x="8049188" y="9007130"/>
              <a:chExt cx="317282" cy="1038006"/>
            </a:xfrm>
          </p:grpSpPr>
          <p:sp>
            <p:nvSpPr>
              <p:cNvPr id="1523" name="椭圆 1522">
                <a:extLst>
                  <a:ext uri="{FF2B5EF4-FFF2-40B4-BE49-F238E27FC236}">
                    <a16:creationId xmlns:a16="http://schemas.microsoft.com/office/drawing/2014/main" id="{7E91B676-EB2F-BBEE-E2E3-3D95F64BFF7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4" name="等腰三角形 1523">
                <a:extLst>
                  <a:ext uri="{FF2B5EF4-FFF2-40B4-BE49-F238E27FC236}">
                    <a16:creationId xmlns:a16="http://schemas.microsoft.com/office/drawing/2014/main" id="{15BFA176-D0F7-B7EF-985A-DC2159E8FF6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5" name="组合 1524">
              <a:extLst>
                <a:ext uri="{FF2B5EF4-FFF2-40B4-BE49-F238E27FC236}">
                  <a16:creationId xmlns:a16="http://schemas.microsoft.com/office/drawing/2014/main" id="{63CC5926-C368-1A33-7017-CD680B239444}"/>
                </a:ext>
              </a:extLst>
            </p:cNvPr>
            <p:cNvGrpSpPr/>
            <p:nvPr/>
          </p:nvGrpSpPr>
          <p:grpSpPr>
            <a:xfrm>
              <a:off x="15490115" y="12034914"/>
              <a:ext cx="79547" cy="260241"/>
              <a:chOff x="8049188" y="9007130"/>
              <a:chExt cx="317282" cy="1038006"/>
            </a:xfrm>
          </p:grpSpPr>
          <p:sp>
            <p:nvSpPr>
              <p:cNvPr id="1526" name="椭圆 1525">
                <a:extLst>
                  <a:ext uri="{FF2B5EF4-FFF2-40B4-BE49-F238E27FC236}">
                    <a16:creationId xmlns:a16="http://schemas.microsoft.com/office/drawing/2014/main" id="{AD93CE8B-D211-DD0E-3073-E789DA8DD44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7" name="等腰三角形 1526">
                <a:extLst>
                  <a:ext uri="{FF2B5EF4-FFF2-40B4-BE49-F238E27FC236}">
                    <a16:creationId xmlns:a16="http://schemas.microsoft.com/office/drawing/2014/main" id="{81A5829E-81F4-DACB-99BF-353CBC61025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8" name="组合 1527">
              <a:extLst>
                <a:ext uri="{FF2B5EF4-FFF2-40B4-BE49-F238E27FC236}">
                  <a16:creationId xmlns:a16="http://schemas.microsoft.com/office/drawing/2014/main" id="{FA395278-8667-96E0-A8C5-49B3566CF4AA}"/>
                </a:ext>
              </a:extLst>
            </p:cNvPr>
            <p:cNvGrpSpPr/>
            <p:nvPr/>
          </p:nvGrpSpPr>
          <p:grpSpPr>
            <a:xfrm>
              <a:off x="15887851" y="12034914"/>
              <a:ext cx="79547" cy="260241"/>
              <a:chOff x="8049188" y="9007130"/>
              <a:chExt cx="317282" cy="1038006"/>
            </a:xfrm>
          </p:grpSpPr>
          <p:sp>
            <p:nvSpPr>
              <p:cNvPr id="1529" name="椭圆 1528">
                <a:extLst>
                  <a:ext uri="{FF2B5EF4-FFF2-40B4-BE49-F238E27FC236}">
                    <a16:creationId xmlns:a16="http://schemas.microsoft.com/office/drawing/2014/main" id="{7B0B7E03-E2D7-2108-2EC3-32B64AAE2D62}"/>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0" name="等腰三角形 1529">
                <a:extLst>
                  <a:ext uri="{FF2B5EF4-FFF2-40B4-BE49-F238E27FC236}">
                    <a16:creationId xmlns:a16="http://schemas.microsoft.com/office/drawing/2014/main" id="{809DED76-3FE1-EA80-55AA-C5F9088B4820}"/>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1" name="组合 1530">
              <a:extLst>
                <a:ext uri="{FF2B5EF4-FFF2-40B4-BE49-F238E27FC236}">
                  <a16:creationId xmlns:a16="http://schemas.microsoft.com/office/drawing/2014/main" id="{0AE1F3CB-6BE4-5478-FEA4-6EFB03222C17}"/>
                </a:ext>
              </a:extLst>
            </p:cNvPr>
            <p:cNvGrpSpPr/>
            <p:nvPr/>
          </p:nvGrpSpPr>
          <p:grpSpPr>
            <a:xfrm>
              <a:off x="16285585" y="12034914"/>
              <a:ext cx="79547" cy="260241"/>
              <a:chOff x="8049188" y="9007130"/>
              <a:chExt cx="317282" cy="1038006"/>
            </a:xfrm>
          </p:grpSpPr>
          <p:sp>
            <p:nvSpPr>
              <p:cNvPr id="1532" name="椭圆 1531">
                <a:extLst>
                  <a:ext uri="{FF2B5EF4-FFF2-40B4-BE49-F238E27FC236}">
                    <a16:creationId xmlns:a16="http://schemas.microsoft.com/office/drawing/2014/main" id="{82D79B50-A662-10BC-D10E-362B44E64AF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3" name="等腰三角形 1532">
                <a:extLst>
                  <a:ext uri="{FF2B5EF4-FFF2-40B4-BE49-F238E27FC236}">
                    <a16:creationId xmlns:a16="http://schemas.microsoft.com/office/drawing/2014/main" id="{4583D531-6E3D-2687-3C51-6398CF2125A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4" name="组合 1533">
              <a:extLst>
                <a:ext uri="{FF2B5EF4-FFF2-40B4-BE49-F238E27FC236}">
                  <a16:creationId xmlns:a16="http://schemas.microsoft.com/office/drawing/2014/main" id="{668F1144-7203-2BAE-4101-A7BC3AE5E890}"/>
                </a:ext>
              </a:extLst>
            </p:cNvPr>
            <p:cNvGrpSpPr/>
            <p:nvPr/>
          </p:nvGrpSpPr>
          <p:grpSpPr>
            <a:xfrm>
              <a:off x="16683321" y="12034914"/>
              <a:ext cx="79547" cy="260241"/>
              <a:chOff x="8049188" y="9007130"/>
              <a:chExt cx="317282" cy="1038006"/>
            </a:xfrm>
          </p:grpSpPr>
          <p:sp>
            <p:nvSpPr>
              <p:cNvPr id="1535" name="椭圆 1534">
                <a:extLst>
                  <a:ext uri="{FF2B5EF4-FFF2-40B4-BE49-F238E27FC236}">
                    <a16:creationId xmlns:a16="http://schemas.microsoft.com/office/drawing/2014/main" id="{4A6B8F0C-854E-5259-8043-C61CD4BE805D}"/>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6" name="等腰三角形 1535">
                <a:extLst>
                  <a:ext uri="{FF2B5EF4-FFF2-40B4-BE49-F238E27FC236}">
                    <a16:creationId xmlns:a16="http://schemas.microsoft.com/office/drawing/2014/main" id="{308BB46C-9912-BAE8-7F6F-0542520AC5A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7" name="组合 1536">
              <a:extLst>
                <a:ext uri="{FF2B5EF4-FFF2-40B4-BE49-F238E27FC236}">
                  <a16:creationId xmlns:a16="http://schemas.microsoft.com/office/drawing/2014/main" id="{46540174-5F82-00BC-874C-04733CF8E5C1}"/>
                </a:ext>
              </a:extLst>
            </p:cNvPr>
            <p:cNvGrpSpPr/>
            <p:nvPr/>
          </p:nvGrpSpPr>
          <p:grpSpPr>
            <a:xfrm>
              <a:off x="17081056" y="12034914"/>
              <a:ext cx="79547" cy="260241"/>
              <a:chOff x="8049188" y="9007130"/>
              <a:chExt cx="317282" cy="1038006"/>
            </a:xfrm>
            <a:solidFill>
              <a:srgbClr val="53A9FF"/>
            </a:solidFill>
          </p:grpSpPr>
          <p:sp>
            <p:nvSpPr>
              <p:cNvPr id="1538" name="椭圆 1537">
                <a:extLst>
                  <a:ext uri="{FF2B5EF4-FFF2-40B4-BE49-F238E27FC236}">
                    <a16:creationId xmlns:a16="http://schemas.microsoft.com/office/drawing/2014/main" id="{B5922D58-0E3A-9CD8-E66E-E32E18690C17}"/>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9" name="等腰三角形 1538">
                <a:extLst>
                  <a:ext uri="{FF2B5EF4-FFF2-40B4-BE49-F238E27FC236}">
                    <a16:creationId xmlns:a16="http://schemas.microsoft.com/office/drawing/2014/main" id="{7783C8D0-28A6-80F0-52DB-4F54909A1081}"/>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0" name="组合 1539">
              <a:extLst>
                <a:ext uri="{FF2B5EF4-FFF2-40B4-BE49-F238E27FC236}">
                  <a16:creationId xmlns:a16="http://schemas.microsoft.com/office/drawing/2014/main" id="{CBF94AB4-1DDE-17B6-9549-B19FE419A59B}"/>
                </a:ext>
              </a:extLst>
            </p:cNvPr>
            <p:cNvGrpSpPr/>
            <p:nvPr/>
          </p:nvGrpSpPr>
          <p:grpSpPr>
            <a:xfrm>
              <a:off x="17478791" y="12034914"/>
              <a:ext cx="79547" cy="260241"/>
              <a:chOff x="8049188" y="9007130"/>
              <a:chExt cx="317282" cy="1038006"/>
            </a:xfrm>
            <a:solidFill>
              <a:srgbClr val="53A9FF"/>
            </a:solidFill>
          </p:grpSpPr>
          <p:sp>
            <p:nvSpPr>
              <p:cNvPr id="1541" name="椭圆 1540">
                <a:extLst>
                  <a:ext uri="{FF2B5EF4-FFF2-40B4-BE49-F238E27FC236}">
                    <a16:creationId xmlns:a16="http://schemas.microsoft.com/office/drawing/2014/main" id="{6534F987-8BD1-0579-E58E-07D5AC55129F}"/>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2" name="等腰三角形 1541">
                <a:extLst>
                  <a:ext uri="{FF2B5EF4-FFF2-40B4-BE49-F238E27FC236}">
                    <a16:creationId xmlns:a16="http://schemas.microsoft.com/office/drawing/2014/main" id="{8221EDB1-97FC-C066-D436-A6489A7DAFD8}"/>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3" name="组合 1542">
              <a:extLst>
                <a:ext uri="{FF2B5EF4-FFF2-40B4-BE49-F238E27FC236}">
                  <a16:creationId xmlns:a16="http://schemas.microsoft.com/office/drawing/2014/main" id="{B7AE3486-98BF-75E7-E96C-FAA6C69CBB90}"/>
                </a:ext>
              </a:extLst>
            </p:cNvPr>
            <p:cNvGrpSpPr/>
            <p:nvPr/>
          </p:nvGrpSpPr>
          <p:grpSpPr>
            <a:xfrm>
              <a:off x="15490115" y="12462657"/>
              <a:ext cx="79547" cy="260241"/>
              <a:chOff x="8049188" y="9007130"/>
              <a:chExt cx="317282" cy="1038006"/>
            </a:xfrm>
          </p:grpSpPr>
          <p:sp>
            <p:nvSpPr>
              <p:cNvPr id="1544" name="椭圆 1543">
                <a:extLst>
                  <a:ext uri="{FF2B5EF4-FFF2-40B4-BE49-F238E27FC236}">
                    <a16:creationId xmlns:a16="http://schemas.microsoft.com/office/drawing/2014/main" id="{2F2286FD-5561-EA84-2B41-7415A1410E0B}"/>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5" name="等腰三角形 1544">
                <a:extLst>
                  <a:ext uri="{FF2B5EF4-FFF2-40B4-BE49-F238E27FC236}">
                    <a16:creationId xmlns:a16="http://schemas.microsoft.com/office/drawing/2014/main" id="{6B76227D-7483-DB8E-651A-5F86D6EDE415}"/>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6" name="组合 1545">
              <a:extLst>
                <a:ext uri="{FF2B5EF4-FFF2-40B4-BE49-F238E27FC236}">
                  <a16:creationId xmlns:a16="http://schemas.microsoft.com/office/drawing/2014/main" id="{5DA82BB0-273E-8B8D-70E0-F580063ED151}"/>
                </a:ext>
              </a:extLst>
            </p:cNvPr>
            <p:cNvGrpSpPr/>
            <p:nvPr/>
          </p:nvGrpSpPr>
          <p:grpSpPr>
            <a:xfrm>
              <a:off x="15887851" y="12462657"/>
              <a:ext cx="79547" cy="260241"/>
              <a:chOff x="8049188" y="9007130"/>
              <a:chExt cx="317282" cy="1038006"/>
            </a:xfrm>
          </p:grpSpPr>
          <p:sp>
            <p:nvSpPr>
              <p:cNvPr id="1547" name="椭圆 1546">
                <a:extLst>
                  <a:ext uri="{FF2B5EF4-FFF2-40B4-BE49-F238E27FC236}">
                    <a16:creationId xmlns:a16="http://schemas.microsoft.com/office/drawing/2014/main" id="{4C364338-9E35-E0C3-D639-95C77B5A872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8" name="等腰三角形 1547">
                <a:extLst>
                  <a:ext uri="{FF2B5EF4-FFF2-40B4-BE49-F238E27FC236}">
                    <a16:creationId xmlns:a16="http://schemas.microsoft.com/office/drawing/2014/main" id="{6FEC8FCB-F054-89B9-CFB0-C6839F4924C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49" name="组合 1548">
              <a:extLst>
                <a:ext uri="{FF2B5EF4-FFF2-40B4-BE49-F238E27FC236}">
                  <a16:creationId xmlns:a16="http://schemas.microsoft.com/office/drawing/2014/main" id="{8D155C10-897C-94F2-3162-DE40A372C701}"/>
                </a:ext>
              </a:extLst>
            </p:cNvPr>
            <p:cNvGrpSpPr/>
            <p:nvPr/>
          </p:nvGrpSpPr>
          <p:grpSpPr>
            <a:xfrm>
              <a:off x="16285585" y="12462657"/>
              <a:ext cx="79547" cy="260241"/>
              <a:chOff x="8049188" y="9007130"/>
              <a:chExt cx="317282" cy="1038006"/>
            </a:xfrm>
          </p:grpSpPr>
          <p:sp>
            <p:nvSpPr>
              <p:cNvPr id="1550" name="椭圆 1549">
                <a:extLst>
                  <a:ext uri="{FF2B5EF4-FFF2-40B4-BE49-F238E27FC236}">
                    <a16:creationId xmlns:a16="http://schemas.microsoft.com/office/drawing/2014/main" id="{6FA1C7FF-6AB4-C5CD-B1CA-6C176299ED75}"/>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1" name="等腰三角形 1550">
                <a:extLst>
                  <a:ext uri="{FF2B5EF4-FFF2-40B4-BE49-F238E27FC236}">
                    <a16:creationId xmlns:a16="http://schemas.microsoft.com/office/drawing/2014/main" id="{CEEF6291-33EA-7CCA-07D3-D5D9695F17B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2" name="组合 1551">
              <a:extLst>
                <a:ext uri="{FF2B5EF4-FFF2-40B4-BE49-F238E27FC236}">
                  <a16:creationId xmlns:a16="http://schemas.microsoft.com/office/drawing/2014/main" id="{3A67F5E0-39AB-1B90-7C77-594F755A5C92}"/>
                </a:ext>
              </a:extLst>
            </p:cNvPr>
            <p:cNvGrpSpPr/>
            <p:nvPr/>
          </p:nvGrpSpPr>
          <p:grpSpPr>
            <a:xfrm>
              <a:off x="16683321" y="12462657"/>
              <a:ext cx="79547" cy="260241"/>
              <a:chOff x="8049188" y="9007130"/>
              <a:chExt cx="317282" cy="1038006"/>
            </a:xfrm>
          </p:grpSpPr>
          <p:sp>
            <p:nvSpPr>
              <p:cNvPr id="1553" name="椭圆 1552">
                <a:extLst>
                  <a:ext uri="{FF2B5EF4-FFF2-40B4-BE49-F238E27FC236}">
                    <a16:creationId xmlns:a16="http://schemas.microsoft.com/office/drawing/2014/main" id="{707B4347-90D3-CAD6-72B9-2835E72CC9E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4" name="等腰三角形 1553">
                <a:extLst>
                  <a:ext uri="{FF2B5EF4-FFF2-40B4-BE49-F238E27FC236}">
                    <a16:creationId xmlns:a16="http://schemas.microsoft.com/office/drawing/2014/main" id="{A83FF877-8306-B1E2-3BE0-D545A4172F38}"/>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5" name="组合 1554">
              <a:extLst>
                <a:ext uri="{FF2B5EF4-FFF2-40B4-BE49-F238E27FC236}">
                  <a16:creationId xmlns:a16="http://schemas.microsoft.com/office/drawing/2014/main" id="{D4B9F607-B59B-D2E2-1F70-16E435716566}"/>
                </a:ext>
              </a:extLst>
            </p:cNvPr>
            <p:cNvGrpSpPr/>
            <p:nvPr/>
          </p:nvGrpSpPr>
          <p:grpSpPr>
            <a:xfrm>
              <a:off x="17081056" y="12462657"/>
              <a:ext cx="79547" cy="260241"/>
              <a:chOff x="8049188" y="9007130"/>
              <a:chExt cx="317282" cy="1038006"/>
            </a:xfrm>
            <a:solidFill>
              <a:srgbClr val="53A9FF"/>
            </a:solidFill>
          </p:grpSpPr>
          <p:sp>
            <p:nvSpPr>
              <p:cNvPr id="1556" name="椭圆 1555">
                <a:extLst>
                  <a:ext uri="{FF2B5EF4-FFF2-40B4-BE49-F238E27FC236}">
                    <a16:creationId xmlns:a16="http://schemas.microsoft.com/office/drawing/2014/main" id="{AD97A0F5-5E24-A40F-7F90-0C5416CE06FA}"/>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7" name="等腰三角形 1556">
                <a:extLst>
                  <a:ext uri="{FF2B5EF4-FFF2-40B4-BE49-F238E27FC236}">
                    <a16:creationId xmlns:a16="http://schemas.microsoft.com/office/drawing/2014/main" id="{1C87448B-414E-D9F0-EE93-634985F5D19A}"/>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58" name="组合 1557">
              <a:extLst>
                <a:ext uri="{FF2B5EF4-FFF2-40B4-BE49-F238E27FC236}">
                  <a16:creationId xmlns:a16="http://schemas.microsoft.com/office/drawing/2014/main" id="{B3DACC4F-069E-85CE-BED4-F350384B74AA}"/>
                </a:ext>
              </a:extLst>
            </p:cNvPr>
            <p:cNvGrpSpPr/>
            <p:nvPr/>
          </p:nvGrpSpPr>
          <p:grpSpPr>
            <a:xfrm>
              <a:off x="17478791" y="12462657"/>
              <a:ext cx="79547" cy="260241"/>
              <a:chOff x="8049188" y="9007130"/>
              <a:chExt cx="317282" cy="1038006"/>
            </a:xfrm>
            <a:solidFill>
              <a:srgbClr val="53A9FF"/>
            </a:solidFill>
          </p:grpSpPr>
          <p:sp>
            <p:nvSpPr>
              <p:cNvPr id="1559" name="椭圆 1558">
                <a:extLst>
                  <a:ext uri="{FF2B5EF4-FFF2-40B4-BE49-F238E27FC236}">
                    <a16:creationId xmlns:a16="http://schemas.microsoft.com/office/drawing/2014/main" id="{E2D5735B-771B-8E14-6D90-1DD23FAC9DC7}"/>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0" name="等腰三角形 1559">
                <a:extLst>
                  <a:ext uri="{FF2B5EF4-FFF2-40B4-BE49-F238E27FC236}">
                    <a16:creationId xmlns:a16="http://schemas.microsoft.com/office/drawing/2014/main" id="{BDBD5889-9B60-B6DB-D158-77F20E828909}"/>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1" name="组合 1560">
              <a:extLst>
                <a:ext uri="{FF2B5EF4-FFF2-40B4-BE49-F238E27FC236}">
                  <a16:creationId xmlns:a16="http://schemas.microsoft.com/office/drawing/2014/main" id="{7E68711C-0CF0-B0AE-CB4A-CD4538B0026A}"/>
                </a:ext>
              </a:extLst>
            </p:cNvPr>
            <p:cNvGrpSpPr/>
            <p:nvPr/>
          </p:nvGrpSpPr>
          <p:grpSpPr>
            <a:xfrm>
              <a:off x="15490115" y="12890400"/>
              <a:ext cx="79547" cy="260241"/>
              <a:chOff x="8049188" y="9007130"/>
              <a:chExt cx="317282" cy="1038006"/>
            </a:xfrm>
          </p:grpSpPr>
          <p:sp>
            <p:nvSpPr>
              <p:cNvPr id="1562" name="椭圆 1561">
                <a:extLst>
                  <a:ext uri="{FF2B5EF4-FFF2-40B4-BE49-F238E27FC236}">
                    <a16:creationId xmlns:a16="http://schemas.microsoft.com/office/drawing/2014/main" id="{AC2036FC-7511-08D2-5982-9F4BCBAE57F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3" name="等腰三角形 1562">
                <a:extLst>
                  <a:ext uri="{FF2B5EF4-FFF2-40B4-BE49-F238E27FC236}">
                    <a16:creationId xmlns:a16="http://schemas.microsoft.com/office/drawing/2014/main" id="{E0192709-EB75-8BD1-D504-2D37EC7A4584}"/>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4" name="组合 1563">
              <a:extLst>
                <a:ext uri="{FF2B5EF4-FFF2-40B4-BE49-F238E27FC236}">
                  <a16:creationId xmlns:a16="http://schemas.microsoft.com/office/drawing/2014/main" id="{F85880FC-73A0-01A3-DA52-CD4D08E55E51}"/>
                </a:ext>
              </a:extLst>
            </p:cNvPr>
            <p:cNvGrpSpPr/>
            <p:nvPr/>
          </p:nvGrpSpPr>
          <p:grpSpPr>
            <a:xfrm>
              <a:off x="15887851" y="12890400"/>
              <a:ext cx="79547" cy="260241"/>
              <a:chOff x="8049188" y="9007130"/>
              <a:chExt cx="317282" cy="1038006"/>
            </a:xfrm>
          </p:grpSpPr>
          <p:sp>
            <p:nvSpPr>
              <p:cNvPr id="1565" name="椭圆 1564">
                <a:extLst>
                  <a:ext uri="{FF2B5EF4-FFF2-40B4-BE49-F238E27FC236}">
                    <a16:creationId xmlns:a16="http://schemas.microsoft.com/office/drawing/2014/main" id="{9D599068-7C0D-D23E-C3AE-E32A6B4FCD29}"/>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6" name="等腰三角形 1565">
                <a:extLst>
                  <a:ext uri="{FF2B5EF4-FFF2-40B4-BE49-F238E27FC236}">
                    <a16:creationId xmlns:a16="http://schemas.microsoft.com/office/drawing/2014/main" id="{C6FB372B-20EE-071B-D75E-758604E9514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7" name="组合 1566">
              <a:extLst>
                <a:ext uri="{FF2B5EF4-FFF2-40B4-BE49-F238E27FC236}">
                  <a16:creationId xmlns:a16="http://schemas.microsoft.com/office/drawing/2014/main" id="{8949570A-9A13-000B-7032-7DA073FC56FE}"/>
                </a:ext>
              </a:extLst>
            </p:cNvPr>
            <p:cNvGrpSpPr/>
            <p:nvPr/>
          </p:nvGrpSpPr>
          <p:grpSpPr>
            <a:xfrm>
              <a:off x="16285585" y="12890400"/>
              <a:ext cx="79547" cy="260241"/>
              <a:chOff x="8049188" y="9007130"/>
              <a:chExt cx="317282" cy="1038006"/>
            </a:xfrm>
          </p:grpSpPr>
          <p:sp>
            <p:nvSpPr>
              <p:cNvPr id="1568" name="椭圆 1567">
                <a:extLst>
                  <a:ext uri="{FF2B5EF4-FFF2-40B4-BE49-F238E27FC236}">
                    <a16:creationId xmlns:a16="http://schemas.microsoft.com/office/drawing/2014/main" id="{C2015089-AF03-5ADA-5641-4BC3E97FD86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9" name="等腰三角形 1568">
                <a:extLst>
                  <a:ext uri="{FF2B5EF4-FFF2-40B4-BE49-F238E27FC236}">
                    <a16:creationId xmlns:a16="http://schemas.microsoft.com/office/drawing/2014/main" id="{CFAA2DC5-0EC4-8AF6-EA4C-CC729FC997FF}"/>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0" name="组合 1569">
              <a:extLst>
                <a:ext uri="{FF2B5EF4-FFF2-40B4-BE49-F238E27FC236}">
                  <a16:creationId xmlns:a16="http://schemas.microsoft.com/office/drawing/2014/main" id="{B677150A-32D4-7127-969E-2995A690BDD9}"/>
                </a:ext>
              </a:extLst>
            </p:cNvPr>
            <p:cNvGrpSpPr/>
            <p:nvPr/>
          </p:nvGrpSpPr>
          <p:grpSpPr>
            <a:xfrm>
              <a:off x="16683321" y="12890400"/>
              <a:ext cx="79547" cy="260241"/>
              <a:chOff x="8049188" y="9007130"/>
              <a:chExt cx="317282" cy="1038006"/>
            </a:xfrm>
          </p:grpSpPr>
          <p:sp>
            <p:nvSpPr>
              <p:cNvPr id="1571" name="椭圆 1570">
                <a:extLst>
                  <a:ext uri="{FF2B5EF4-FFF2-40B4-BE49-F238E27FC236}">
                    <a16:creationId xmlns:a16="http://schemas.microsoft.com/office/drawing/2014/main" id="{7ADFFBA0-A322-C583-809C-14E0B1804783}"/>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2" name="等腰三角形 1571">
                <a:extLst>
                  <a:ext uri="{FF2B5EF4-FFF2-40B4-BE49-F238E27FC236}">
                    <a16:creationId xmlns:a16="http://schemas.microsoft.com/office/drawing/2014/main" id="{75AFBDC7-91C7-F147-D5F7-350C7853928B}"/>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3" name="组合 1572">
              <a:extLst>
                <a:ext uri="{FF2B5EF4-FFF2-40B4-BE49-F238E27FC236}">
                  <a16:creationId xmlns:a16="http://schemas.microsoft.com/office/drawing/2014/main" id="{A04FE20B-5AB8-68E8-EE53-6F23850181DC}"/>
                </a:ext>
              </a:extLst>
            </p:cNvPr>
            <p:cNvGrpSpPr/>
            <p:nvPr/>
          </p:nvGrpSpPr>
          <p:grpSpPr>
            <a:xfrm>
              <a:off x="17081056" y="12890400"/>
              <a:ext cx="79547" cy="260241"/>
              <a:chOff x="8049188" y="9007130"/>
              <a:chExt cx="317282" cy="1038006"/>
            </a:xfrm>
            <a:solidFill>
              <a:srgbClr val="53A9FF"/>
            </a:solidFill>
          </p:grpSpPr>
          <p:sp>
            <p:nvSpPr>
              <p:cNvPr id="1574" name="椭圆 1573">
                <a:extLst>
                  <a:ext uri="{FF2B5EF4-FFF2-40B4-BE49-F238E27FC236}">
                    <a16:creationId xmlns:a16="http://schemas.microsoft.com/office/drawing/2014/main" id="{5CCEE33E-A261-B6F3-79B1-95FBC9DB9F33}"/>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5" name="等腰三角形 1574">
                <a:extLst>
                  <a:ext uri="{FF2B5EF4-FFF2-40B4-BE49-F238E27FC236}">
                    <a16:creationId xmlns:a16="http://schemas.microsoft.com/office/drawing/2014/main" id="{B0BDC788-2F35-068D-1EA4-E5DE87E20A94}"/>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6" name="组合 1575">
              <a:extLst>
                <a:ext uri="{FF2B5EF4-FFF2-40B4-BE49-F238E27FC236}">
                  <a16:creationId xmlns:a16="http://schemas.microsoft.com/office/drawing/2014/main" id="{7DC53B18-6DA2-F993-0823-F341275EB328}"/>
                </a:ext>
              </a:extLst>
            </p:cNvPr>
            <p:cNvGrpSpPr/>
            <p:nvPr/>
          </p:nvGrpSpPr>
          <p:grpSpPr>
            <a:xfrm>
              <a:off x="17478791" y="12890400"/>
              <a:ext cx="79547" cy="260241"/>
              <a:chOff x="8049188" y="9007130"/>
              <a:chExt cx="317282" cy="1038006"/>
            </a:xfrm>
            <a:solidFill>
              <a:srgbClr val="53A9FF"/>
            </a:solidFill>
          </p:grpSpPr>
          <p:sp>
            <p:nvSpPr>
              <p:cNvPr id="1577" name="椭圆 1576">
                <a:extLst>
                  <a:ext uri="{FF2B5EF4-FFF2-40B4-BE49-F238E27FC236}">
                    <a16:creationId xmlns:a16="http://schemas.microsoft.com/office/drawing/2014/main" id="{9CC5261C-5222-628A-B2DB-6FB88A67AD87}"/>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8" name="等腰三角形 1577">
                <a:extLst>
                  <a:ext uri="{FF2B5EF4-FFF2-40B4-BE49-F238E27FC236}">
                    <a16:creationId xmlns:a16="http://schemas.microsoft.com/office/drawing/2014/main" id="{68D80F20-66E9-4C02-9744-22B92E75B01D}"/>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79" name="组合 1578">
              <a:extLst>
                <a:ext uri="{FF2B5EF4-FFF2-40B4-BE49-F238E27FC236}">
                  <a16:creationId xmlns:a16="http://schemas.microsoft.com/office/drawing/2014/main" id="{FC6BB5E6-AC6B-D0B7-D89F-B0AC470E8CBD}"/>
                </a:ext>
              </a:extLst>
            </p:cNvPr>
            <p:cNvGrpSpPr/>
            <p:nvPr/>
          </p:nvGrpSpPr>
          <p:grpSpPr>
            <a:xfrm>
              <a:off x="15490115" y="13318143"/>
              <a:ext cx="79547" cy="260241"/>
              <a:chOff x="8049188" y="9007130"/>
              <a:chExt cx="317282" cy="1038006"/>
            </a:xfrm>
          </p:grpSpPr>
          <p:sp>
            <p:nvSpPr>
              <p:cNvPr id="1580" name="椭圆 1579">
                <a:extLst>
                  <a:ext uri="{FF2B5EF4-FFF2-40B4-BE49-F238E27FC236}">
                    <a16:creationId xmlns:a16="http://schemas.microsoft.com/office/drawing/2014/main" id="{B4B9A6BD-E565-3B5F-73E9-84C4700CF0E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1" name="等腰三角形 1580">
                <a:extLst>
                  <a:ext uri="{FF2B5EF4-FFF2-40B4-BE49-F238E27FC236}">
                    <a16:creationId xmlns:a16="http://schemas.microsoft.com/office/drawing/2014/main" id="{6F70FD5A-C82B-B1B5-D6D1-B556AF461237}"/>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2" name="组合 1581">
              <a:extLst>
                <a:ext uri="{FF2B5EF4-FFF2-40B4-BE49-F238E27FC236}">
                  <a16:creationId xmlns:a16="http://schemas.microsoft.com/office/drawing/2014/main" id="{C28B4212-C1F6-EBB7-D755-31A4A2D6B750}"/>
                </a:ext>
              </a:extLst>
            </p:cNvPr>
            <p:cNvGrpSpPr/>
            <p:nvPr/>
          </p:nvGrpSpPr>
          <p:grpSpPr>
            <a:xfrm>
              <a:off x="15887851" y="13318143"/>
              <a:ext cx="79547" cy="260241"/>
              <a:chOff x="8049188" y="9007130"/>
              <a:chExt cx="317282" cy="1038006"/>
            </a:xfrm>
          </p:grpSpPr>
          <p:sp>
            <p:nvSpPr>
              <p:cNvPr id="1583" name="椭圆 1582">
                <a:extLst>
                  <a:ext uri="{FF2B5EF4-FFF2-40B4-BE49-F238E27FC236}">
                    <a16:creationId xmlns:a16="http://schemas.microsoft.com/office/drawing/2014/main" id="{6F1DA323-A972-5868-6D8F-D2AFAB368A6A}"/>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4" name="等腰三角形 1583">
                <a:extLst>
                  <a:ext uri="{FF2B5EF4-FFF2-40B4-BE49-F238E27FC236}">
                    <a16:creationId xmlns:a16="http://schemas.microsoft.com/office/drawing/2014/main" id="{749B1E50-364E-FCA1-0B62-749432D07812}"/>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5" name="组合 1584">
              <a:extLst>
                <a:ext uri="{FF2B5EF4-FFF2-40B4-BE49-F238E27FC236}">
                  <a16:creationId xmlns:a16="http://schemas.microsoft.com/office/drawing/2014/main" id="{C7504FA7-ED3C-5902-52BF-3AAFE2688611}"/>
                </a:ext>
              </a:extLst>
            </p:cNvPr>
            <p:cNvGrpSpPr/>
            <p:nvPr/>
          </p:nvGrpSpPr>
          <p:grpSpPr>
            <a:xfrm>
              <a:off x="16285585" y="13318143"/>
              <a:ext cx="79547" cy="260241"/>
              <a:chOff x="8049188" y="9007130"/>
              <a:chExt cx="317282" cy="1038006"/>
            </a:xfrm>
          </p:grpSpPr>
          <p:sp>
            <p:nvSpPr>
              <p:cNvPr id="1586" name="椭圆 1585">
                <a:extLst>
                  <a:ext uri="{FF2B5EF4-FFF2-40B4-BE49-F238E27FC236}">
                    <a16:creationId xmlns:a16="http://schemas.microsoft.com/office/drawing/2014/main" id="{E1546DAC-C71B-A11C-65E6-B143057F8734}"/>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7" name="等腰三角形 1586">
                <a:extLst>
                  <a:ext uri="{FF2B5EF4-FFF2-40B4-BE49-F238E27FC236}">
                    <a16:creationId xmlns:a16="http://schemas.microsoft.com/office/drawing/2014/main" id="{B8789790-8EFE-43A2-D166-C16AEB94A95A}"/>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8" name="组合 1587">
              <a:extLst>
                <a:ext uri="{FF2B5EF4-FFF2-40B4-BE49-F238E27FC236}">
                  <a16:creationId xmlns:a16="http://schemas.microsoft.com/office/drawing/2014/main" id="{F315A523-089C-273F-C86C-296D2A80401D}"/>
                </a:ext>
              </a:extLst>
            </p:cNvPr>
            <p:cNvGrpSpPr/>
            <p:nvPr/>
          </p:nvGrpSpPr>
          <p:grpSpPr>
            <a:xfrm>
              <a:off x="16683321" y="13318143"/>
              <a:ext cx="79547" cy="260241"/>
              <a:chOff x="8049188" y="9007130"/>
              <a:chExt cx="317282" cy="1038006"/>
            </a:xfrm>
          </p:grpSpPr>
          <p:sp>
            <p:nvSpPr>
              <p:cNvPr id="1589" name="椭圆 1588">
                <a:extLst>
                  <a:ext uri="{FF2B5EF4-FFF2-40B4-BE49-F238E27FC236}">
                    <a16:creationId xmlns:a16="http://schemas.microsoft.com/office/drawing/2014/main" id="{62546C64-C346-A037-E466-D446CDCBEC76}"/>
                  </a:ext>
                </a:extLst>
              </p:cNvPr>
              <p:cNvSpPr/>
              <p:nvPr/>
            </p:nvSpPr>
            <p:spPr>
              <a:xfrm>
                <a:off x="8049188" y="9007130"/>
                <a:ext cx="317282" cy="31728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0" name="等腰三角形 1589">
                <a:extLst>
                  <a:ext uri="{FF2B5EF4-FFF2-40B4-BE49-F238E27FC236}">
                    <a16:creationId xmlns:a16="http://schemas.microsoft.com/office/drawing/2014/main" id="{B1A5EFB3-8CAC-6A9A-FF10-2350DFEC7C01}"/>
                  </a:ext>
                </a:extLst>
              </p:cNvPr>
              <p:cNvSpPr/>
              <p:nvPr/>
            </p:nvSpPr>
            <p:spPr>
              <a:xfrm rot="10800000">
                <a:off x="8050784" y="9438239"/>
                <a:ext cx="315686" cy="606897"/>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1" name="组合 1590">
              <a:extLst>
                <a:ext uri="{FF2B5EF4-FFF2-40B4-BE49-F238E27FC236}">
                  <a16:creationId xmlns:a16="http://schemas.microsoft.com/office/drawing/2014/main" id="{88954A1E-868A-B7B8-A428-6088B1A1361D}"/>
                </a:ext>
              </a:extLst>
            </p:cNvPr>
            <p:cNvGrpSpPr/>
            <p:nvPr/>
          </p:nvGrpSpPr>
          <p:grpSpPr>
            <a:xfrm>
              <a:off x="17081056" y="13318143"/>
              <a:ext cx="79547" cy="260241"/>
              <a:chOff x="8049188" y="9007130"/>
              <a:chExt cx="317282" cy="1038006"/>
            </a:xfrm>
            <a:solidFill>
              <a:srgbClr val="53A9FF"/>
            </a:solidFill>
          </p:grpSpPr>
          <p:sp>
            <p:nvSpPr>
              <p:cNvPr id="1592" name="椭圆 1591">
                <a:extLst>
                  <a:ext uri="{FF2B5EF4-FFF2-40B4-BE49-F238E27FC236}">
                    <a16:creationId xmlns:a16="http://schemas.microsoft.com/office/drawing/2014/main" id="{9FE3EA09-0EC3-76F8-8CC6-9D5CEDB90153}"/>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3" name="等腰三角形 1592">
                <a:extLst>
                  <a:ext uri="{FF2B5EF4-FFF2-40B4-BE49-F238E27FC236}">
                    <a16:creationId xmlns:a16="http://schemas.microsoft.com/office/drawing/2014/main" id="{C9AD4EF5-F948-3483-50AA-42B3BF6B8207}"/>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4" name="组合 1593">
              <a:extLst>
                <a:ext uri="{FF2B5EF4-FFF2-40B4-BE49-F238E27FC236}">
                  <a16:creationId xmlns:a16="http://schemas.microsoft.com/office/drawing/2014/main" id="{4D87FEBA-6E40-C4C7-B8F0-71E151FBC069}"/>
                </a:ext>
              </a:extLst>
            </p:cNvPr>
            <p:cNvGrpSpPr/>
            <p:nvPr/>
          </p:nvGrpSpPr>
          <p:grpSpPr>
            <a:xfrm>
              <a:off x="17478791" y="13318143"/>
              <a:ext cx="79547" cy="260241"/>
              <a:chOff x="8049188" y="9007130"/>
              <a:chExt cx="317282" cy="1038006"/>
            </a:xfrm>
            <a:solidFill>
              <a:srgbClr val="53A9FF"/>
            </a:solidFill>
          </p:grpSpPr>
          <p:sp>
            <p:nvSpPr>
              <p:cNvPr id="1595" name="椭圆 1594">
                <a:extLst>
                  <a:ext uri="{FF2B5EF4-FFF2-40B4-BE49-F238E27FC236}">
                    <a16:creationId xmlns:a16="http://schemas.microsoft.com/office/drawing/2014/main" id="{A6EB971E-25AA-B094-DF2C-9235DA078E17}"/>
                  </a:ext>
                </a:extLst>
              </p:cNvPr>
              <p:cNvSpPr/>
              <p:nvPr/>
            </p:nvSpPr>
            <p:spPr>
              <a:xfrm>
                <a:off x="8049188" y="9007130"/>
                <a:ext cx="317282" cy="317282"/>
              </a:xfrm>
              <a:prstGeom prst="ellips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6" name="等腰三角形 1595">
                <a:extLst>
                  <a:ext uri="{FF2B5EF4-FFF2-40B4-BE49-F238E27FC236}">
                    <a16:creationId xmlns:a16="http://schemas.microsoft.com/office/drawing/2014/main" id="{CE08BEA3-9EFA-EFA0-95E8-48CEBA103A18}"/>
                  </a:ext>
                </a:extLst>
              </p:cNvPr>
              <p:cNvSpPr/>
              <p:nvPr/>
            </p:nvSpPr>
            <p:spPr>
              <a:xfrm rot="10800000">
                <a:off x="8050784" y="9438239"/>
                <a:ext cx="315686" cy="606897"/>
              </a:xfrm>
              <a:prstGeom prst="triangle">
                <a:avLst/>
              </a:prstGeom>
              <a:grpFill/>
              <a:ln>
                <a:solidFill>
                  <a:srgbClr val="53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圆角 10">
            <a:extLst>
              <a:ext uri="{FF2B5EF4-FFF2-40B4-BE49-F238E27FC236}">
                <a16:creationId xmlns:a16="http://schemas.microsoft.com/office/drawing/2014/main" id="{56D3F028-A9D5-2220-42E5-16CE9BBE63B4}"/>
              </a:ext>
            </a:extLst>
          </p:cNvPr>
          <p:cNvSpPr/>
          <p:nvPr/>
        </p:nvSpPr>
        <p:spPr>
          <a:xfrm>
            <a:off x="719136" y="13553051"/>
            <a:ext cx="30962601" cy="307524"/>
          </a:xfrm>
          <a:prstGeom prst="roundRect">
            <a:avLst>
              <a:gd name="adj" fmla="val 50000"/>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7" name="矩形: 圆角 1596">
            <a:extLst>
              <a:ext uri="{FF2B5EF4-FFF2-40B4-BE49-F238E27FC236}">
                <a16:creationId xmlns:a16="http://schemas.microsoft.com/office/drawing/2014/main" id="{0F0ECCBC-72FE-6BF4-3948-BA0CE5A0B0BB}"/>
              </a:ext>
            </a:extLst>
          </p:cNvPr>
          <p:cNvSpPr/>
          <p:nvPr/>
        </p:nvSpPr>
        <p:spPr>
          <a:xfrm>
            <a:off x="18397790" y="6598502"/>
            <a:ext cx="13283948" cy="6406858"/>
          </a:xfrm>
          <a:prstGeom prst="roundRect">
            <a:avLst>
              <a:gd name="adj" fmla="val 457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62" name="文本框 661">
            <a:extLst>
              <a:ext uri="{FF2B5EF4-FFF2-40B4-BE49-F238E27FC236}">
                <a16:creationId xmlns:a16="http://schemas.microsoft.com/office/drawing/2014/main" id="{5919EB38-2666-4EB8-5179-5C14B282B033}"/>
              </a:ext>
            </a:extLst>
          </p:cNvPr>
          <p:cNvSpPr txBox="1"/>
          <p:nvPr/>
        </p:nvSpPr>
        <p:spPr>
          <a:xfrm>
            <a:off x="20417946" y="11624399"/>
            <a:ext cx="9231433" cy="923330"/>
          </a:xfrm>
          <a:prstGeom prst="rect">
            <a:avLst/>
          </a:prstGeom>
          <a:noFill/>
        </p:spPr>
        <p:txBody>
          <a:bodyPr wrap="square" rtlCol="0">
            <a:spAutoFit/>
          </a:bodyPr>
          <a:lstStyle/>
          <a:p>
            <a:r>
              <a:rPr lang="en-US" altLang="zh-CN"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Because of the current highly subjective and inefficient diagnosis in the diagnosis of extremity motor dysfunction. It is urgent to develop a monitoring system with multi-physiological parameters that is objective, accurate, efficient and easy to use.</a:t>
            </a:r>
          </a:p>
        </p:txBody>
      </p:sp>
      <p:pic>
        <p:nvPicPr>
          <p:cNvPr id="664" name="图片 663">
            <a:extLst>
              <a:ext uri="{FF2B5EF4-FFF2-40B4-BE49-F238E27FC236}">
                <a16:creationId xmlns:a16="http://schemas.microsoft.com/office/drawing/2014/main" id="{62A5C1B8-D576-DA56-89A7-7153300BC9DE}"/>
              </a:ext>
            </a:extLst>
          </p:cNvPr>
          <p:cNvPicPr>
            <a:picLocks noChangeAspect="1"/>
          </p:cNvPicPr>
          <p:nvPr/>
        </p:nvPicPr>
        <p:blipFill rotWithShape="1">
          <a:blip r:embed="rId8"/>
          <a:srcRect/>
          <a:stretch/>
        </p:blipFill>
        <p:spPr>
          <a:xfrm>
            <a:off x="19588503" y="8154870"/>
            <a:ext cx="3136900" cy="3096000"/>
          </a:xfrm>
          <a:prstGeom prst="roundRect">
            <a:avLst>
              <a:gd name="adj" fmla="val 8228"/>
            </a:avLst>
          </a:prstGeom>
          <a:ln>
            <a:noFill/>
          </a:ln>
          <a:effectLst/>
          <a:scene3d>
            <a:camera prst="orthographicFront"/>
            <a:lightRig rig="contrasting" dir="t">
              <a:rot lat="0" lon="0" rev="4200000"/>
            </a:lightRig>
          </a:scene3d>
          <a:sp3d prstMaterial="plastic">
            <a:contourClr>
              <a:srgbClr val="969696"/>
            </a:contourClr>
          </a:sp3d>
        </p:spPr>
      </p:pic>
      <p:pic>
        <p:nvPicPr>
          <p:cNvPr id="665" name="图片 664">
            <a:extLst>
              <a:ext uri="{FF2B5EF4-FFF2-40B4-BE49-F238E27FC236}">
                <a16:creationId xmlns:a16="http://schemas.microsoft.com/office/drawing/2014/main" id="{55475EF4-53B7-1AB1-2B65-414078FAAA9B}"/>
              </a:ext>
            </a:extLst>
          </p:cNvPr>
          <p:cNvPicPr>
            <a:picLocks noChangeAspect="1"/>
          </p:cNvPicPr>
          <p:nvPr/>
        </p:nvPicPr>
        <p:blipFill rotWithShape="1">
          <a:blip r:embed="rId9"/>
          <a:srcRect l="22419"/>
          <a:stretch/>
        </p:blipFill>
        <p:spPr>
          <a:xfrm>
            <a:off x="23469354" y="8154870"/>
            <a:ext cx="3136900" cy="3096000"/>
          </a:xfrm>
          <a:prstGeom prst="roundRect">
            <a:avLst>
              <a:gd name="adj" fmla="val 6822"/>
            </a:avLst>
          </a:prstGeom>
          <a:ln>
            <a:noFill/>
          </a:ln>
          <a:effectLst/>
          <a:scene3d>
            <a:camera prst="orthographicFront"/>
            <a:lightRig rig="contrasting" dir="t">
              <a:rot lat="0" lon="0" rev="4200000"/>
            </a:lightRig>
          </a:scene3d>
          <a:sp3d prstMaterial="plastic">
            <a:contourClr>
              <a:srgbClr val="969696"/>
            </a:contourClr>
          </a:sp3d>
        </p:spPr>
      </p:pic>
      <p:pic>
        <p:nvPicPr>
          <p:cNvPr id="666" name="图片 665">
            <a:extLst>
              <a:ext uri="{FF2B5EF4-FFF2-40B4-BE49-F238E27FC236}">
                <a16:creationId xmlns:a16="http://schemas.microsoft.com/office/drawing/2014/main" id="{C9135378-B840-852F-19EC-298A2EAFB329}"/>
              </a:ext>
            </a:extLst>
          </p:cNvPr>
          <p:cNvPicPr>
            <a:picLocks noChangeAspect="1"/>
          </p:cNvPicPr>
          <p:nvPr/>
        </p:nvPicPr>
        <p:blipFill rotWithShape="1">
          <a:blip r:embed="rId10"/>
          <a:srcRect l="1" t="47032" r="46402" b="1"/>
          <a:stretch/>
        </p:blipFill>
        <p:spPr>
          <a:xfrm>
            <a:off x="27350205" y="8154871"/>
            <a:ext cx="3136900" cy="3095999"/>
          </a:xfrm>
          <a:prstGeom prst="roundRect">
            <a:avLst>
              <a:gd name="adj" fmla="val 6822"/>
            </a:avLst>
          </a:prstGeom>
          <a:ln>
            <a:noFill/>
          </a:ln>
          <a:effectLst/>
          <a:scene3d>
            <a:camera prst="orthographicFront"/>
            <a:lightRig rig="contrasting" dir="t">
              <a:rot lat="0" lon="0" rev="4200000"/>
            </a:lightRig>
          </a:scene3d>
          <a:sp3d prstMaterial="plastic">
            <a:contourClr>
              <a:srgbClr val="969696"/>
            </a:contourClr>
          </a:sp3d>
        </p:spPr>
      </p:pic>
      <p:sp>
        <p:nvSpPr>
          <p:cNvPr id="668" name="文本框 667">
            <a:extLst>
              <a:ext uri="{FF2B5EF4-FFF2-40B4-BE49-F238E27FC236}">
                <a16:creationId xmlns:a16="http://schemas.microsoft.com/office/drawing/2014/main" id="{5510B198-B058-BCFB-9B2C-B07A9410CA79}"/>
              </a:ext>
            </a:extLst>
          </p:cNvPr>
          <p:cNvSpPr txBox="1"/>
          <p:nvPr/>
        </p:nvSpPr>
        <p:spPr>
          <a:xfrm>
            <a:off x="19345796" y="6838077"/>
            <a:ext cx="3622314"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EMG signal </a:t>
            </a:r>
          </a:p>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measurement</a:t>
            </a:r>
          </a:p>
        </p:txBody>
      </p:sp>
      <p:sp>
        <p:nvSpPr>
          <p:cNvPr id="669" name="文本框 668">
            <a:extLst>
              <a:ext uri="{FF2B5EF4-FFF2-40B4-BE49-F238E27FC236}">
                <a16:creationId xmlns:a16="http://schemas.microsoft.com/office/drawing/2014/main" id="{EEEF1AE3-4099-A61D-8C1D-8CA0FBE0347F}"/>
              </a:ext>
            </a:extLst>
          </p:cNvPr>
          <p:cNvSpPr txBox="1"/>
          <p:nvPr/>
        </p:nvSpPr>
        <p:spPr>
          <a:xfrm>
            <a:off x="23222505" y="6838077"/>
            <a:ext cx="3622314"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EEG signal </a:t>
            </a:r>
          </a:p>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measurement</a:t>
            </a:r>
          </a:p>
        </p:txBody>
      </p:sp>
      <p:sp>
        <p:nvSpPr>
          <p:cNvPr id="670" name="文本框 669">
            <a:extLst>
              <a:ext uri="{FF2B5EF4-FFF2-40B4-BE49-F238E27FC236}">
                <a16:creationId xmlns:a16="http://schemas.microsoft.com/office/drawing/2014/main" id="{9544BFD7-A5F2-20E6-F3B5-4D8FCA38FA22}"/>
              </a:ext>
            </a:extLst>
          </p:cNvPr>
          <p:cNvSpPr txBox="1"/>
          <p:nvPr/>
        </p:nvSpPr>
        <p:spPr>
          <a:xfrm>
            <a:off x="27107498" y="6838077"/>
            <a:ext cx="3622314"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other signal </a:t>
            </a:r>
          </a:p>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measurement</a:t>
            </a:r>
          </a:p>
        </p:txBody>
      </p:sp>
      <p:sp>
        <p:nvSpPr>
          <p:cNvPr id="671" name="矩形: 圆角 670">
            <a:extLst>
              <a:ext uri="{FF2B5EF4-FFF2-40B4-BE49-F238E27FC236}">
                <a16:creationId xmlns:a16="http://schemas.microsoft.com/office/drawing/2014/main" id="{37763C0B-B47C-4A5C-04B3-988E200BA8BB}"/>
              </a:ext>
            </a:extLst>
          </p:cNvPr>
          <p:cNvSpPr/>
          <p:nvPr/>
        </p:nvSpPr>
        <p:spPr>
          <a:xfrm>
            <a:off x="714856" y="6586538"/>
            <a:ext cx="4753821" cy="1242468"/>
          </a:xfrm>
          <a:prstGeom prst="roundRect">
            <a:avLst>
              <a:gd name="adj" fmla="val 20265"/>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72" name="文本框 671">
            <a:extLst>
              <a:ext uri="{FF2B5EF4-FFF2-40B4-BE49-F238E27FC236}">
                <a16:creationId xmlns:a16="http://schemas.microsoft.com/office/drawing/2014/main" id="{B3C8043F-B10A-1C83-E4A0-99C96CA15585}"/>
              </a:ext>
            </a:extLst>
          </p:cNvPr>
          <p:cNvSpPr txBox="1"/>
          <p:nvPr/>
        </p:nvSpPr>
        <p:spPr>
          <a:xfrm>
            <a:off x="1014270" y="6853829"/>
            <a:ext cx="4188068" cy="707886"/>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BACKGROUND</a:t>
            </a:r>
          </a:p>
        </p:txBody>
      </p:sp>
      <p:sp>
        <p:nvSpPr>
          <p:cNvPr id="680" name="矩形: 圆角 679">
            <a:extLst>
              <a:ext uri="{FF2B5EF4-FFF2-40B4-BE49-F238E27FC236}">
                <a16:creationId xmlns:a16="http://schemas.microsoft.com/office/drawing/2014/main" id="{98656B85-1AB9-71FB-191F-48B7C8C6C808}"/>
              </a:ext>
            </a:extLst>
          </p:cNvPr>
          <p:cNvSpPr/>
          <p:nvPr/>
        </p:nvSpPr>
        <p:spPr>
          <a:xfrm>
            <a:off x="714856" y="14408265"/>
            <a:ext cx="9646728" cy="1242468"/>
          </a:xfrm>
          <a:prstGeom prst="roundRect">
            <a:avLst>
              <a:gd name="adj" fmla="val 20265"/>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81" name="文本框 680">
            <a:extLst>
              <a:ext uri="{FF2B5EF4-FFF2-40B4-BE49-F238E27FC236}">
                <a16:creationId xmlns:a16="http://schemas.microsoft.com/office/drawing/2014/main" id="{B369500F-1F75-B55E-ABD1-F86558FB6684}"/>
              </a:ext>
            </a:extLst>
          </p:cNvPr>
          <p:cNvSpPr txBox="1"/>
          <p:nvPr/>
        </p:nvSpPr>
        <p:spPr>
          <a:xfrm>
            <a:off x="1014269" y="14675556"/>
            <a:ext cx="8933260" cy="707886"/>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PROCESS</a:t>
            </a:r>
          </a:p>
        </p:txBody>
      </p:sp>
      <p:pic>
        <p:nvPicPr>
          <p:cNvPr id="682" name="图片 681">
            <a:extLst>
              <a:ext uri="{FF2B5EF4-FFF2-40B4-BE49-F238E27FC236}">
                <a16:creationId xmlns:a16="http://schemas.microsoft.com/office/drawing/2014/main" id="{3E0483D1-D05D-AE65-0E45-D39D1F1E1AEC}"/>
              </a:ext>
            </a:extLst>
          </p:cNvPr>
          <p:cNvPicPr>
            <a:picLocks noChangeAspect="1"/>
          </p:cNvPicPr>
          <p:nvPr/>
        </p:nvPicPr>
        <p:blipFill rotWithShape="1">
          <a:blip r:embed="rId11"/>
          <a:srcRect l="19904" r="7127"/>
          <a:stretch/>
        </p:blipFill>
        <p:spPr>
          <a:xfrm>
            <a:off x="714856" y="15918024"/>
            <a:ext cx="3832136" cy="3755706"/>
          </a:xfrm>
          <a:prstGeom prst="roundRect">
            <a:avLst>
              <a:gd name="adj" fmla="val 7321"/>
            </a:avLst>
          </a:prstGeom>
          <a:ln>
            <a:noFill/>
          </a:ln>
          <a:effectLst/>
          <a:scene3d>
            <a:camera prst="orthographicFront"/>
            <a:lightRig rig="contrasting" dir="t">
              <a:rot lat="0" lon="0" rev="4200000"/>
            </a:lightRig>
          </a:scene3d>
          <a:sp3d prstMaterial="plastic">
            <a:contourClr>
              <a:srgbClr val="969696"/>
            </a:contourClr>
          </a:sp3d>
        </p:spPr>
      </p:pic>
      <p:pic>
        <p:nvPicPr>
          <p:cNvPr id="683" name="图片 1">
            <a:extLst>
              <a:ext uri="{FF2B5EF4-FFF2-40B4-BE49-F238E27FC236}">
                <a16:creationId xmlns:a16="http://schemas.microsoft.com/office/drawing/2014/main" id="{F0348BB3-9663-3D42-4211-2302EC33204F}"/>
              </a:ext>
            </a:extLst>
          </p:cNvPr>
          <p:cNvPicPr>
            <a:picLocks noChangeAspect="1"/>
          </p:cNvPicPr>
          <p:nvPr/>
        </p:nvPicPr>
        <p:blipFill rotWithShape="1">
          <a:blip r:embed="rId12"/>
          <a:srcRect l="2813" t="-1" r="2813" b="32"/>
          <a:stretch/>
        </p:blipFill>
        <p:spPr>
          <a:xfrm rot="16200000">
            <a:off x="5773363" y="19201180"/>
            <a:ext cx="3755706" cy="5420736"/>
          </a:xfrm>
          <a:prstGeom prst="roundRect">
            <a:avLst>
              <a:gd name="adj" fmla="val 6587"/>
            </a:avLst>
          </a:prstGeom>
          <a:ln>
            <a:noFill/>
          </a:ln>
          <a:effectLst/>
          <a:scene3d>
            <a:camera prst="orthographicFront"/>
            <a:lightRig rig="contrasting" dir="t">
              <a:rot lat="0" lon="0" rev="4200000"/>
            </a:lightRig>
          </a:scene3d>
          <a:sp3d prstMaterial="plastic">
            <a:contourClr>
              <a:srgbClr val="969696"/>
            </a:contourClr>
          </a:sp3d>
        </p:spPr>
      </p:pic>
      <p:pic>
        <p:nvPicPr>
          <p:cNvPr id="684" name="图片 683">
            <a:extLst>
              <a:ext uri="{FF2B5EF4-FFF2-40B4-BE49-F238E27FC236}">
                <a16:creationId xmlns:a16="http://schemas.microsoft.com/office/drawing/2014/main" id="{30640868-2E3B-067D-39B2-F573C8CB3E7C}"/>
              </a:ext>
            </a:extLst>
          </p:cNvPr>
          <p:cNvPicPr>
            <a:picLocks noChangeAspect="1"/>
          </p:cNvPicPr>
          <p:nvPr/>
        </p:nvPicPr>
        <p:blipFill rotWithShape="1">
          <a:blip r:embed="rId13">
            <a:extLst>
              <a:ext uri="{28A0092B-C50C-407E-A947-70E740481C1C}">
                <a14:useLocalDpi xmlns:a14="http://schemas.microsoft.com/office/drawing/2010/main" val="0"/>
              </a:ext>
            </a:extLst>
          </a:blip>
          <a:srcRect t="8450" b="5368"/>
          <a:stretch>
            <a:fillRect/>
          </a:stretch>
        </p:blipFill>
        <p:spPr>
          <a:xfrm>
            <a:off x="11457254" y="20985884"/>
            <a:ext cx="9092562" cy="2812215"/>
          </a:xfrm>
          <a:prstGeom prst="roundRect">
            <a:avLst>
              <a:gd name="adj" fmla="val 7958"/>
            </a:avLst>
          </a:prstGeom>
          <a:ln>
            <a:noFill/>
          </a:ln>
          <a:effectLst/>
          <a:scene3d>
            <a:camera prst="orthographicFront"/>
            <a:lightRig rig="contrasting" dir="t">
              <a:rot lat="0" lon="0" rev="4200000"/>
            </a:lightRig>
          </a:scene3d>
          <a:sp3d prstMaterial="plastic">
            <a:contourClr>
              <a:srgbClr val="969696"/>
            </a:contourClr>
          </a:sp3d>
        </p:spPr>
      </p:pic>
      <p:pic>
        <p:nvPicPr>
          <p:cNvPr id="685" name="图片 684">
            <a:extLst>
              <a:ext uri="{FF2B5EF4-FFF2-40B4-BE49-F238E27FC236}">
                <a16:creationId xmlns:a16="http://schemas.microsoft.com/office/drawing/2014/main" id="{757B5679-D63C-D323-0F81-6A0AFFC29005}"/>
              </a:ext>
            </a:extLst>
          </p:cNvPr>
          <p:cNvPicPr>
            <a:picLocks noChangeAspect="1"/>
          </p:cNvPicPr>
          <p:nvPr/>
        </p:nvPicPr>
        <p:blipFill rotWithShape="1">
          <a:blip r:embed="rId14"/>
          <a:srcRect l="10959" r="16231"/>
          <a:stretch/>
        </p:blipFill>
        <p:spPr>
          <a:xfrm>
            <a:off x="714856" y="20042393"/>
            <a:ext cx="3832136" cy="3755706"/>
          </a:xfrm>
          <a:prstGeom prst="roundRect">
            <a:avLst>
              <a:gd name="adj" fmla="val 6038"/>
            </a:avLst>
          </a:prstGeom>
          <a:ln>
            <a:noFill/>
          </a:ln>
          <a:effectLst/>
          <a:scene3d>
            <a:camera prst="orthographicFront"/>
            <a:lightRig rig="contrasting" dir="t">
              <a:rot lat="0" lon="0" rev="4200000"/>
            </a:lightRig>
          </a:scene3d>
          <a:sp3d prstMaterial="plastic">
            <a:contourClr>
              <a:srgbClr val="969696"/>
            </a:contourClr>
          </a:sp3d>
        </p:spPr>
      </p:pic>
      <p:pic>
        <p:nvPicPr>
          <p:cNvPr id="686" name="图片 2">
            <a:extLst>
              <a:ext uri="{FF2B5EF4-FFF2-40B4-BE49-F238E27FC236}">
                <a16:creationId xmlns:a16="http://schemas.microsoft.com/office/drawing/2014/main" id="{B1F37849-FEAB-73B6-B06F-1C0CD5FF6FDF}"/>
              </a:ext>
            </a:extLst>
          </p:cNvPr>
          <p:cNvPicPr>
            <a:picLocks noChangeAspect="1"/>
          </p:cNvPicPr>
          <p:nvPr/>
        </p:nvPicPr>
        <p:blipFill rotWithShape="1">
          <a:blip r:embed="rId15"/>
          <a:srcRect l="4818" r="8031" b="8333"/>
          <a:stretch/>
        </p:blipFill>
        <p:spPr>
          <a:xfrm>
            <a:off x="4940848" y="15914685"/>
            <a:ext cx="5420738" cy="3755706"/>
          </a:xfrm>
          <a:prstGeom prst="roundRect">
            <a:avLst>
              <a:gd name="adj" fmla="val 8512"/>
            </a:avLst>
          </a:prstGeom>
          <a:ln>
            <a:noFill/>
          </a:ln>
          <a:effectLst/>
          <a:scene3d>
            <a:camera prst="orthographicFront"/>
            <a:lightRig rig="contrasting" dir="t">
              <a:rot lat="0" lon="0" rev="4200000"/>
            </a:lightRig>
          </a:scene3d>
          <a:sp3d prstMaterial="plastic">
            <a:contourClr>
              <a:srgbClr val="969696"/>
            </a:contourClr>
          </a:sp3d>
        </p:spPr>
      </p:pic>
      <p:pic>
        <p:nvPicPr>
          <p:cNvPr id="687" name="图片 686">
            <a:extLst>
              <a:ext uri="{FF2B5EF4-FFF2-40B4-BE49-F238E27FC236}">
                <a16:creationId xmlns:a16="http://schemas.microsoft.com/office/drawing/2014/main" id="{EDF77A44-263B-B24E-ED70-E96491F42C93}"/>
              </a:ext>
            </a:extLst>
          </p:cNvPr>
          <p:cNvPicPr>
            <a:picLocks noChangeAspect="1"/>
          </p:cNvPicPr>
          <p:nvPr/>
        </p:nvPicPr>
        <p:blipFill rotWithShape="1">
          <a:blip r:embed="rId16">
            <a:extLst>
              <a:ext uri="{28A0092B-C50C-407E-A947-70E740481C1C}">
                <a14:useLocalDpi xmlns:a14="http://schemas.microsoft.com/office/drawing/2010/main" val="0"/>
              </a:ext>
            </a:extLst>
          </a:blip>
          <a:srcRect t="8241" b="5775"/>
          <a:stretch>
            <a:fillRect/>
          </a:stretch>
        </p:blipFill>
        <p:spPr>
          <a:xfrm>
            <a:off x="11459355" y="14408265"/>
            <a:ext cx="9091859" cy="2805527"/>
          </a:xfrm>
          <a:prstGeom prst="roundRect">
            <a:avLst>
              <a:gd name="adj" fmla="val 7549"/>
            </a:avLst>
          </a:prstGeom>
          <a:ln>
            <a:noFill/>
          </a:ln>
          <a:effectLst/>
          <a:scene3d>
            <a:camera prst="orthographicFront"/>
            <a:lightRig rig="contrasting" dir="t">
              <a:rot lat="0" lon="0" rev="4200000"/>
            </a:lightRig>
          </a:scene3d>
          <a:sp3d prstMaterial="plastic">
            <a:contourClr>
              <a:srgbClr val="969696"/>
            </a:contourClr>
          </a:sp3d>
        </p:spPr>
      </p:pic>
      <p:pic>
        <p:nvPicPr>
          <p:cNvPr id="688" name="图片 687">
            <a:extLst>
              <a:ext uri="{FF2B5EF4-FFF2-40B4-BE49-F238E27FC236}">
                <a16:creationId xmlns:a16="http://schemas.microsoft.com/office/drawing/2014/main" id="{461A1C82-CB65-B097-BEE4-EBC89D07D5E7}"/>
              </a:ext>
            </a:extLst>
          </p:cNvPr>
          <p:cNvPicPr>
            <a:picLocks noChangeAspect="1"/>
          </p:cNvPicPr>
          <p:nvPr/>
        </p:nvPicPr>
        <p:blipFill rotWithShape="1">
          <a:blip r:embed="rId17">
            <a:extLst>
              <a:ext uri="{28A0092B-C50C-407E-A947-70E740481C1C}">
                <a14:useLocalDpi xmlns:a14="http://schemas.microsoft.com/office/drawing/2010/main" val="0"/>
              </a:ext>
            </a:extLst>
          </a:blip>
          <a:srcRect t="7990" b="5281"/>
          <a:stretch>
            <a:fillRect/>
          </a:stretch>
        </p:blipFill>
        <p:spPr>
          <a:xfrm>
            <a:off x="11457252" y="17697198"/>
            <a:ext cx="9092563" cy="2830070"/>
          </a:xfrm>
          <a:prstGeom prst="roundRect">
            <a:avLst>
              <a:gd name="adj" fmla="val 7243"/>
            </a:avLst>
          </a:prstGeom>
          <a:ln>
            <a:noFill/>
          </a:ln>
          <a:effectLst/>
          <a:scene3d>
            <a:camera prst="orthographicFront"/>
            <a:lightRig rig="contrasting" dir="t">
              <a:rot lat="0" lon="0" rev="4200000"/>
            </a:lightRig>
          </a:scene3d>
          <a:sp3d prstMaterial="plastic">
            <a:contourClr>
              <a:srgbClr val="969696"/>
            </a:contourClr>
          </a:sp3d>
        </p:spPr>
      </p:pic>
      <p:sp>
        <p:nvSpPr>
          <p:cNvPr id="689" name="矩形: 圆角 688">
            <a:extLst>
              <a:ext uri="{FF2B5EF4-FFF2-40B4-BE49-F238E27FC236}">
                <a16:creationId xmlns:a16="http://schemas.microsoft.com/office/drawing/2014/main" id="{F084E51E-0731-D0BB-B74F-67D16C7078D2}"/>
              </a:ext>
            </a:extLst>
          </p:cNvPr>
          <p:cNvSpPr/>
          <p:nvPr/>
        </p:nvSpPr>
        <p:spPr>
          <a:xfrm rot="5400000">
            <a:off x="20194687" y="15183815"/>
            <a:ext cx="2817491" cy="1242468"/>
          </a:xfrm>
          <a:prstGeom prst="roundRect">
            <a:avLst>
              <a:gd name="adj" fmla="val 202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90" name="文本框 689">
            <a:extLst>
              <a:ext uri="{FF2B5EF4-FFF2-40B4-BE49-F238E27FC236}">
                <a16:creationId xmlns:a16="http://schemas.microsoft.com/office/drawing/2014/main" id="{E5D9EF4A-834F-0553-FCA6-7BD2C89A334B}"/>
              </a:ext>
            </a:extLst>
          </p:cNvPr>
          <p:cNvSpPr txBox="1"/>
          <p:nvPr/>
        </p:nvSpPr>
        <p:spPr>
          <a:xfrm rot="5400000">
            <a:off x="20835961" y="15516441"/>
            <a:ext cx="1517428" cy="584775"/>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RAW</a:t>
            </a:r>
          </a:p>
        </p:txBody>
      </p:sp>
      <p:sp>
        <p:nvSpPr>
          <p:cNvPr id="691" name="矩形: 圆角 690">
            <a:extLst>
              <a:ext uri="{FF2B5EF4-FFF2-40B4-BE49-F238E27FC236}">
                <a16:creationId xmlns:a16="http://schemas.microsoft.com/office/drawing/2014/main" id="{469A635C-D19F-3226-E302-BA80B10FC382}"/>
              </a:ext>
            </a:extLst>
          </p:cNvPr>
          <p:cNvSpPr/>
          <p:nvPr/>
        </p:nvSpPr>
        <p:spPr>
          <a:xfrm rot="5400000">
            <a:off x="20188398" y="18490999"/>
            <a:ext cx="2830070" cy="1242468"/>
          </a:xfrm>
          <a:prstGeom prst="roundRect">
            <a:avLst>
              <a:gd name="adj" fmla="val 202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92" name="文本框 691">
            <a:extLst>
              <a:ext uri="{FF2B5EF4-FFF2-40B4-BE49-F238E27FC236}">
                <a16:creationId xmlns:a16="http://schemas.microsoft.com/office/drawing/2014/main" id="{1E2BB2CF-3CAA-6670-4C79-E85FC36D6592}"/>
              </a:ext>
            </a:extLst>
          </p:cNvPr>
          <p:cNvSpPr txBox="1"/>
          <p:nvPr/>
        </p:nvSpPr>
        <p:spPr>
          <a:xfrm rot="5400000">
            <a:off x="19985252" y="18865881"/>
            <a:ext cx="3236360" cy="584775"/>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BANDPASS</a:t>
            </a:r>
          </a:p>
        </p:txBody>
      </p:sp>
      <p:sp>
        <p:nvSpPr>
          <p:cNvPr id="693" name="矩形: 圆角 692">
            <a:extLst>
              <a:ext uri="{FF2B5EF4-FFF2-40B4-BE49-F238E27FC236}">
                <a16:creationId xmlns:a16="http://schemas.microsoft.com/office/drawing/2014/main" id="{155D3AAE-EC20-19D4-CE6D-9CD97490322F}"/>
              </a:ext>
            </a:extLst>
          </p:cNvPr>
          <p:cNvSpPr/>
          <p:nvPr/>
        </p:nvSpPr>
        <p:spPr>
          <a:xfrm rot="5400000">
            <a:off x="20194686" y="21764098"/>
            <a:ext cx="2817491" cy="1242468"/>
          </a:xfrm>
          <a:prstGeom prst="roundRect">
            <a:avLst>
              <a:gd name="adj" fmla="val 2026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94" name="文本框 693">
            <a:extLst>
              <a:ext uri="{FF2B5EF4-FFF2-40B4-BE49-F238E27FC236}">
                <a16:creationId xmlns:a16="http://schemas.microsoft.com/office/drawing/2014/main" id="{0DEA28A2-C549-7334-98BE-0E14B2E8F83A}"/>
              </a:ext>
            </a:extLst>
          </p:cNvPr>
          <p:cNvSpPr txBox="1"/>
          <p:nvPr/>
        </p:nvSpPr>
        <p:spPr>
          <a:xfrm rot="5400000">
            <a:off x="20076359" y="22099604"/>
            <a:ext cx="3036630" cy="584775"/>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TRAPPING</a:t>
            </a:r>
          </a:p>
        </p:txBody>
      </p:sp>
      <p:sp>
        <p:nvSpPr>
          <p:cNvPr id="14" name="箭头: 下 13">
            <a:extLst>
              <a:ext uri="{FF2B5EF4-FFF2-40B4-BE49-F238E27FC236}">
                <a16:creationId xmlns:a16="http://schemas.microsoft.com/office/drawing/2014/main" id="{2DEACD1B-689E-044B-1132-56A1CC111B05}"/>
              </a:ext>
            </a:extLst>
          </p:cNvPr>
          <p:cNvSpPr/>
          <p:nvPr/>
        </p:nvSpPr>
        <p:spPr>
          <a:xfrm>
            <a:off x="21311042" y="20213061"/>
            <a:ext cx="584776" cy="708509"/>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箭头: 下 694">
            <a:extLst>
              <a:ext uri="{FF2B5EF4-FFF2-40B4-BE49-F238E27FC236}">
                <a16:creationId xmlns:a16="http://schemas.microsoft.com/office/drawing/2014/main" id="{CADD35AC-8463-9671-C101-8AE4B3ADFE0A}"/>
              </a:ext>
            </a:extLst>
          </p:cNvPr>
          <p:cNvSpPr/>
          <p:nvPr/>
        </p:nvSpPr>
        <p:spPr>
          <a:xfrm>
            <a:off x="21311042" y="16905430"/>
            <a:ext cx="584776" cy="708509"/>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See the source image">
            <a:extLst>
              <a:ext uri="{FF2B5EF4-FFF2-40B4-BE49-F238E27FC236}">
                <a16:creationId xmlns:a16="http://schemas.microsoft.com/office/drawing/2014/main" id="{D318CDB9-FD0E-BA63-5D02-56E57A83419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5507" b="24316"/>
          <a:stretch/>
        </p:blipFill>
        <p:spPr bwMode="auto">
          <a:xfrm>
            <a:off x="23219617" y="14399895"/>
            <a:ext cx="8462121" cy="3340378"/>
          </a:xfrm>
          <a:prstGeom prst="roundRect">
            <a:avLst>
              <a:gd name="adj" fmla="val 4971"/>
            </a:avLst>
          </a:prstGeom>
          <a:ln>
            <a:noFill/>
          </a:ln>
          <a:effectLst/>
          <a:scene3d>
            <a:camera prst="orthographicFront"/>
            <a:lightRig rig="contrasting" dir="t">
              <a:rot lat="0" lon="0" rev="4200000"/>
            </a:lightRig>
          </a:scene3d>
          <a:sp3d prstMaterial="plastic">
            <a:contourClr>
              <a:srgbClr val="969696"/>
            </a:contourClr>
          </a:sp3d>
          <a:extLst>
            <a:ext uri="{909E8E84-426E-40DD-AFC4-6F175D3DCCD1}">
              <a14:hiddenFill xmlns:a14="http://schemas.microsoft.com/office/drawing/2010/main">
                <a:solidFill>
                  <a:srgbClr val="FFFFFF"/>
                </a:solidFill>
              </a14:hiddenFill>
            </a:ext>
          </a:extLst>
        </p:spPr>
      </p:pic>
      <p:sp>
        <p:nvSpPr>
          <p:cNvPr id="696" name="矩形: 圆角 695">
            <a:extLst>
              <a:ext uri="{FF2B5EF4-FFF2-40B4-BE49-F238E27FC236}">
                <a16:creationId xmlns:a16="http://schemas.microsoft.com/office/drawing/2014/main" id="{D323C930-49B0-3731-6CDA-EAF7AE5989D1}"/>
              </a:ext>
            </a:extLst>
          </p:cNvPr>
          <p:cNvSpPr/>
          <p:nvPr/>
        </p:nvSpPr>
        <p:spPr>
          <a:xfrm>
            <a:off x="23219616" y="17915800"/>
            <a:ext cx="8473079" cy="1409658"/>
          </a:xfrm>
          <a:prstGeom prst="roundRect">
            <a:avLst>
              <a:gd name="adj" fmla="val 10452"/>
            </a:avLst>
          </a:prstGeom>
          <a:solidFill>
            <a:srgbClr val="3F6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697" name="文本框 696">
            <a:extLst>
              <a:ext uri="{FF2B5EF4-FFF2-40B4-BE49-F238E27FC236}">
                <a16:creationId xmlns:a16="http://schemas.microsoft.com/office/drawing/2014/main" id="{1FF6DB5E-A11F-FF00-33E2-5C1073688D9B}"/>
              </a:ext>
            </a:extLst>
          </p:cNvPr>
          <p:cNvSpPr txBox="1"/>
          <p:nvPr/>
        </p:nvSpPr>
        <p:spPr>
          <a:xfrm>
            <a:off x="23406021" y="18015934"/>
            <a:ext cx="8078354" cy="1200329"/>
          </a:xfrm>
          <a:prstGeom prst="rect">
            <a:avLst/>
          </a:prstGeom>
          <a:noFill/>
        </p:spPr>
        <p:txBody>
          <a:bodyPr wrap="square" rtlCol="0">
            <a:spAutoFit/>
          </a:bodyPr>
          <a:lstStyle/>
          <a:p>
            <a:pPr algn="just"/>
            <a:r>
              <a:rPr lang="en-US" altLang="zh-CN"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Build a convolutional neural network(CNN for short) model to determine whether the test subject is weighted or weightless. After adjustment, we found that the model with the muscle electrical signal data on the upper left side of the human body as input could achieve 90.62% accuracy.</a:t>
            </a:r>
          </a:p>
        </p:txBody>
      </p:sp>
      <p:pic>
        <p:nvPicPr>
          <p:cNvPr id="699" name="内容占位符 7">
            <a:extLst>
              <a:ext uri="{FF2B5EF4-FFF2-40B4-BE49-F238E27FC236}">
                <a16:creationId xmlns:a16="http://schemas.microsoft.com/office/drawing/2014/main" id="{6FA63F11-2E39-4EBD-DBCC-2FDAA119F706}"/>
              </a:ext>
            </a:extLst>
          </p:cNvPr>
          <p:cNvPicPr>
            <a:picLocks noChangeAspect="1"/>
          </p:cNvPicPr>
          <p:nvPr/>
        </p:nvPicPr>
        <p:blipFill rotWithShape="1">
          <a:blip r:embed="rId19">
            <a:extLst>
              <a:ext uri="{28A0092B-C50C-407E-A947-70E740481C1C}">
                <a14:useLocalDpi xmlns:a14="http://schemas.microsoft.com/office/drawing/2010/main" val="0"/>
              </a:ext>
            </a:extLst>
          </a:blip>
          <a:srcRect l="2957" t="11229" r="2205" b="5634"/>
          <a:stretch/>
        </p:blipFill>
        <p:spPr>
          <a:xfrm>
            <a:off x="23222216" y="19583757"/>
            <a:ext cx="8459522" cy="4205644"/>
          </a:xfrm>
          <a:prstGeom prst="roundRect">
            <a:avLst>
              <a:gd name="adj" fmla="val 3424"/>
            </a:avLst>
          </a:prstGeom>
          <a:ln>
            <a:noFill/>
          </a:ln>
          <a:effectLst/>
          <a:scene3d>
            <a:camera prst="orthographicFront"/>
            <a:lightRig rig="contrasting" dir="t">
              <a:rot lat="0" lon="0" rev="4200000"/>
            </a:lightRig>
          </a:scene3d>
          <a:sp3d prstMaterial="plastic">
            <a:contourClr>
              <a:srgbClr val="969696"/>
            </a:contourClr>
          </a:sp3d>
        </p:spPr>
      </p:pic>
      <p:sp>
        <p:nvSpPr>
          <p:cNvPr id="702" name="文本框 701">
            <a:extLst>
              <a:ext uri="{FF2B5EF4-FFF2-40B4-BE49-F238E27FC236}">
                <a16:creationId xmlns:a16="http://schemas.microsoft.com/office/drawing/2014/main" id="{CCF16A3B-5D7B-7AE8-1C0D-F001A1A99179}"/>
              </a:ext>
            </a:extLst>
          </p:cNvPr>
          <p:cNvSpPr txBox="1"/>
          <p:nvPr/>
        </p:nvSpPr>
        <p:spPr>
          <a:xfrm>
            <a:off x="8101693" y="21418034"/>
            <a:ext cx="16203384" cy="369332"/>
          </a:xfrm>
          <a:prstGeom prst="rect">
            <a:avLst/>
          </a:prstGeom>
          <a:noFill/>
        </p:spPr>
        <p:txBody>
          <a:bodyPr wrap="square">
            <a:spAutoFit/>
          </a:bodyPr>
          <a:lstStyle/>
          <a:p>
            <a:r>
              <a:rPr lang="en-US" altLang="zh-CN" dirty="0"/>
              <a:t>#401024</a:t>
            </a:r>
            <a:endParaRPr lang="zh-CN" altLang="en-US" dirty="0"/>
          </a:p>
        </p:txBody>
      </p:sp>
      <p:sp>
        <p:nvSpPr>
          <p:cNvPr id="703" name="矩形: 圆角 702">
            <a:extLst>
              <a:ext uri="{FF2B5EF4-FFF2-40B4-BE49-F238E27FC236}">
                <a16:creationId xmlns:a16="http://schemas.microsoft.com/office/drawing/2014/main" id="{E923764A-D68A-9895-0400-952DE47A520D}"/>
              </a:ext>
            </a:extLst>
          </p:cNvPr>
          <p:cNvSpPr/>
          <p:nvPr/>
        </p:nvSpPr>
        <p:spPr>
          <a:xfrm>
            <a:off x="714856" y="24207926"/>
            <a:ext cx="9646728" cy="1242468"/>
          </a:xfrm>
          <a:prstGeom prst="roundRect">
            <a:avLst>
              <a:gd name="adj" fmla="val 202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04" name="文本框 703">
            <a:extLst>
              <a:ext uri="{FF2B5EF4-FFF2-40B4-BE49-F238E27FC236}">
                <a16:creationId xmlns:a16="http://schemas.microsoft.com/office/drawing/2014/main" id="{2689D8B4-E616-CDD1-D11B-FDB376F790F2}"/>
              </a:ext>
            </a:extLst>
          </p:cNvPr>
          <p:cNvSpPr txBox="1"/>
          <p:nvPr/>
        </p:nvSpPr>
        <p:spPr>
          <a:xfrm>
            <a:off x="864562" y="24474552"/>
            <a:ext cx="9347315" cy="707886"/>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1.</a:t>
            </a:r>
            <a:r>
              <a:rPr lang="zh-CN" altLang="en-US"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 Acquisition of EEG</a:t>
            </a:r>
            <a:r>
              <a:rPr lang="en-US" altLang="zh-CN" sz="4000" b="1" spc="20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 and </a:t>
            </a:r>
            <a:r>
              <a:rPr lang="en-US" altLang="zh-CN"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EMG </a:t>
            </a:r>
            <a:r>
              <a:rPr lang="zh-CN" altLang="en-US"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data</a:t>
            </a:r>
            <a:endPar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05" name="矩形: 圆角 704">
            <a:extLst>
              <a:ext uri="{FF2B5EF4-FFF2-40B4-BE49-F238E27FC236}">
                <a16:creationId xmlns:a16="http://schemas.microsoft.com/office/drawing/2014/main" id="{BE407B30-C3DC-6F59-CDF5-B16FF005D27B}"/>
              </a:ext>
            </a:extLst>
          </p:cNvPr>
          <p:cNvSpPr/>
          <p:nvPr/>
        </p:nvSpPr>
        <p:spPr>
          <a:xfrm>
            <a:off x="11457252" y="24208964"/>
            <a:ext cx="10767414" cy="1242468"/>
          </a:xfrm>
          <a:prstGeom prst="roundRect">
            <a:avLst>
              <a:gd name="adj" fmla="val 202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06" name="文本框 705">
            <a:extLst>
              <a:ext uri="{FF2B5EF4-FFF2-40B4-BE49-F238E27FC236}">
                <a16:creationId xmlns:a16="http://schemas.microsoft.com/office/drawing/2014/main" id="{9740D4CD-E6A5-D947-C62E-EB1C11309C0D}"/>
              </a:ext>
            </a:extLst>
          </p:cNvPr>
          <p:cNvSpPr txBox="1"/>
          <p:nvPr/>
        </p:nvSpPr>
        <p:spPr>
          <a:xfrm>
            <a:off x="11606958" y="24475590"/>
            <a:ext cx="10458385" cy="707886"/>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2. Data pre-processing</a:t>
            </a:r>
          </a:p>
        </p:txBody>
      </p:sp>
      <p:sp>
        <p:nvSpPr>
          <p:cNvPr id="707" name="矩形: 圆角 706">
            <a:extLst>
              <a:ext uri="{FF2B5EF4-FFF2-40B4-BE49-F238E27FC236}">
                <a16:creationId xmlns:a16="http://schemas.microsoft.com/office/drawing/2014/main" id="{8C2E3B3C-2EF2-F3EC-7DAF-35C37EB5F745}"/>
              </a:ext>
            </a:extLst>
          </p:cNvPr>
          <p:cNvSpPr/>
          <p:nvPr/>
        </p:nvSpPr>
        <p:spPr>
          <a:xfrm>
            <a:off x="23219617" y="24207926"/>
            <a:ext cx="8462121" cy="1242468"/>
          </a:xfrm>
          <a:prstGeom prst="roundRect">
            <a:avLst>
              <a:gd name="adj" fmla="val 202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08" name="文本框 707">
            <a:extLst>
              <a:ext uri="{FF2B5EF4-FFF2-40B4-BE49-F238E27FC236}">
                <a16:creationId xmlns:a16="http://schemas.microsoft.com/office/drawing/2014/main" id="{8D9F160B-37A4-3C02-67F3-E1DA4A86B57C}"/>
              </a:ext>
            </a:extLst>
          </p:cNvPr>
          <p:cNvSpPr txBox="1"/>
          <p:nvPr/>
        </p:nvSpPr>
        <p:spPr>
          <a:xfrm>
            <a:off x="23369324" y="24474552"/>
            <a:ext cx="8115052" cy="707886"/>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3. CNN model construction</a:t>
            </a:r>
          </a:p>
        </p:txBody>
      </p:sp>
      <p:sp>
        <p:nvSpPr>
          <p:cNvPr id="709" name="矩形: 圆角 708">
            <a:extLst>
              <a:ext uri="{FF2B5EF4-FFF2-40B4-BE49-F238E27FC236}">
                <a16:creationId xmlns:a16="http://schemas.microsoft.com/office/drawing/2014/main" id="{409CF14C-B8F3-23EA-31AF-DA893EAA698A}"/>
              </a:ext>
            </a:extLst>
          </p:cNvPr>
          <p:cNvSpPr/>
          <p:nvPr/>
        </p:nvSpPr>
        <p:spPr>
          <a:xfrm>
            <a:off x="714856" y="26306917"/>
            <a:ext cx="9646728" cy="1698812"/>
          </a:xfrm>
          <a:prstGeom prst="roundRect">
            <a:avLst>
              <a:gd name="adj" fmla="val 2026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10" name="文本框 709">
            <a:extLst>
              <a:ext uri="{FF2B5EF4-FFF2-40B4-BE49-F238E27FC236}">
                <a16:creationId xmlns:a16="http://schemas.microsoft.com/office/drawing/2014/main" id="{E395BAB3-C26D-7453-9907-140E0EE11855}"/>
              </a:ext>
            </a:extLst>
          </p:cNvPr>
          <p:cNvSpPr txBox="1"/>
          <p:nvPr/>
        </p:nvSpPr>
        <p:spPr>
          <a:xfrm>
            <a:off x="1014269" y="26574208"/>
            <a:ext cx="8933260"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Converting the format of data from </a:t>
            </a:r>
            <a:r>
              <a:rPr lang="en-US" altLang="zh-CN" sz="3200" b="1" spc="130" dirty="0" err="1">
                <a:solidFill>
                  <a:schemeClr val="bg1"/>
                </a:solidFill>
                <a:latin typeface="Times New Roman" panose="02020603050405020304" pitchFamily="18" charset="0"/>
                <a:ea typeface="微软雅黑" panose="020B0503020204020204" charset="-122"/>
                <a:cs typeface="Times New Roman" panose="02020603050405020304" pitchFamily="18" charset="0"/>
              </a:rPr>
              <a:t>nparray</a:t>
            </a: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two-dimensional matrix to python's list </a:t>
            </a:r>
          </a:p>
        </p:txBody>
      </p:sp>
      <p:sp>
        <p:nvSpPr>
          <p:cNvPr id="711" name="矩形: 圆角 710">
            <a:extLst>
              <a:ext uri="{FF2B5EF4-FFF2-40B4-BE49-F238E27FC236}">
                <a16:creationId xmlns:a16="http://schemas.microsoft.com/office/drawing/2014/main" id="{7CD31F3D-5844-E08F-2F9D-42772BC60661}"/>
              </a:ext>
            </a:extLst>
          </p:cNvPr>
          <p:cNvSpPr/>
          <p:nvPr/>
        </p:nvSpPr>
        <p:spPr>
          <a:xfrm>
            <a:off x="714855" y="28464240"/>
            <a:ext cx="9646728" cy="1626221"/>
          </a:xfrm>
          <a:prstGeom prst="roundRect">
            <a:avLst>
              <a:gd name="adj" fmla="val 2026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12" name="文本框 711">
            <a:extLst>
              <a:ext uri="{FF2B5EF4-FFF2-40B4-BE49-F238E27FC236}">
                <a16:creationId xmlns:a16="http://schemas.microsoft.com/office/drawing/2014/main" id="{DF761DBE-9BA1-5C88-F8AD-2E1732DB9239}"/>
              </a:ext>
            </a:extLst>
          </p:cNvPr>
          <p:cNvSpPr txBox="1"/>
          <p:nvPr/>
        </p:nvSpPr>
        <p:spPr>
          <a:xfrm>
            <a:off x="1097080" y="28691098"/>
            <a:ext cx="8933260"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Normalization of in-list data </a:t>
            </a:r>
          </a:p>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(amplitude adjustment)</a:t>
            </a:r>
          </a:p>
        </p:txBody>
      </p:sp>
      <p:sp>
        <p:nvSpPr>
          <p:cNvPr id="714" name="矩形: 圆角 713">
            <a:extLst>
              <a:ext uri="{FF2B5EF4-FFF2-40B4-BE49-F238E27FC236}">
                <a16:creationId xmlns:a16="http://schemas.microsoft.com/office/drawing/2014/main" id="{D8C22B9F-039E-E2A8-A34A-4332843C1B06}"/>
              </a:ext>
            </a:extLst>
          </p:cNvPr>
          <p:cNvSpPr/>
          <p:nvPr/>
        </p:nvSpPr>
        <p:spPr>
          <a:xfrm>
            <a:off x="719138" y="30548739"/>
            <a:ext cx="9646728" cy="2036102"/>
          </a:xfrm>
          <a:prstGeom prst="roundRect">
            <a:avLst>
              <a:gd name="adj" fmla="val 20265"/>
            </a:avLst>
          </a:prstGeom>
          <a:solidFill>
            <a:srgbClr val="386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15" name="文本框 714">
            <a:extLst>
              <a:ext uri="{FF2B5EF4-FFF2-40B4-BE49-F238E27FC236}">
                <a16:creationId xmlns:a16="http://schemas.microsoft.com/office/drawing/2014/main" id="{85C93D50-D45F-BD79-2F12-FE3332107969}"/>
              </a:ext>
            </a:extLst>
          </p:cNvPr>
          <p:cNvSpPr txBox="1"/>
          <p:nvPr/>
        </p:nvSpPr>
        <p:spPr>
          <a:xfrm>
            <a:off x="1014269" y="30730273"/>
            <a:ext cx="8933260" cy="1569660"/>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Calculating the variance and determining whether the subject's data are in motion (action potential) </a:t>
            </a:r>
          </a:p>
        </p:txBody>
      </p:sp>
      <p:sp>
        <p:nvSpPr>
          <p:cNvPr id="716" name="矩形: 圆角 715">
            <a:extLst>
              <a:ext uri="{FF2B5EF4-FFF2-40B4-BE49-F238E27FC236}">
                <a16:creationId xmlns:a16="http://schemas.microsoft.com/office/drawing/2014/main" id="{CA387F9A-549C-DE52-AAE4-5185D8A58774}"/>
              </a:ext>
            </a:extLst>
          </p:cNvPr>
          <p:cNvSpPr/>
          <p:nvPr/>
        </p:nvSpPr>
        <p:spPr>
          <a:xfrm>
            <a:off x="719138" y="33059728"/>
            <a:ext cx="9646728" cy="1480742"/>
          </a:xfrm>
          <a:prstGeom prst="roundRect">
            <a:avLst>
              <a:gd name="adj" fmla="val 20265"/>
            </a:avLst>
          </a:prstGeom>
          <a:solidFill>
            <a:srgbClr val="2D5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17" name="文本框 716">
            <a:extLst>
              <a:ext uri="{FF2B5EF4-FFF2-40B4-BE49-F238E27FC236}">
                <a16:creationId xmlns:a16="http://schemas.microsoft.com/office/drawing/2014/main" id="{146B545B-50D2-F10E-210E-29D4B5FE2A5F}"/>
              </a:ext>
            </a:extLst>
          </p:cNvPr>
          <p:cNvSpPr txBox="1"/>
          <p:nvPr/>
        </p:nvSpPr>
        <p:spPr>
          <a:xfrm>
            <a:off x="1002047" y="33228597"/>
            <a:ext cx="8933260"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Returning a sequence containing time and motion states</a:t>
            </a:r>
          </a:p>
        </p:txBody>
      </p:sp>
      <p:sp>
        <p:nvSpPr>
          <p:cNvPr id="718" name="矩形: 圆角 717">
            <a:extLst>
              <a:ext uri="{FF2B5EF4-FFF2-40B4-BE49-F238E27FC236}">
                <a16:creationId xmlns:a16="http://schemas.microsoft.com/office/drawing/2014/main" id="{7C18D555-09FF-7C79-33BB-E925954EA77A}"/>
              </a:ext>
            </a:extLst>
          </p:cNvPr>
          <p:cNvSpPr/>
          <p:nvPr/>
        </p:nvSpPr>
        <p:spPr>
          <a:xfrm>
            <a:off x="703399" y="35056800"/>
            <a:ext cx="9646728" cy="1626222"/>
          </a:xfrm>
          <a:prstGeom prst="roundRect">
            <a:avLst>
              <a:gd name="adj" fmla="val 20265"/>
            </a:avLst>
          </a:prstGeom>
          <a:solidFill>
            <a:srgbClr val="213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19" name="文本框 718">
            <a:extLst>
              <a:ext uri="{FF2B5EF4-FFF2-40B4-BE49-F238E27FC236}">
                <a16:creationId xmlns:a16="http://schemas.microsoft.com/office/drawing/2014/main" id="{F3EF8DDB-1990-1D91-FE6F-7048EF8857EC}"/>
              </a:ext>
            </a:extLst>
          </p:cNvPr>
          <p:cNvSpPr txBox="1"/>
          <p:nvPr/>
        </p:nvSpPr>
        <p:spPr>
          <a:xfrm>
            <a:off x="1097080" y="35267218"/>
            <a:ext cx="8933260" cy="1077218"/>
          </a:xfrm>
          <a:prstGeom prst="rect">
            <a:avLst/>
          </a:prstGeom>
          <a:noFill/>
        </p:spPr>
        <p:txBody>
          <a:bodyPr wrap="square" rtlCol="0">
            <a:spAutoFit/>
          </a:bodyPr>
          <a:lstStyle/>
          <a:p>
            <a:pPr algn="ct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Topographic mapping of EEG using </a:t>
            </a:r>
            <a:r>
              <a:rPr lang="en-US" altLang="zh-CN" sz="3200" b="1" spc="130" dirty="0" err="1">
                <a:solidFill>
                  <a:schemeClr val="bg1"/>
                </a:solidFill>
                <a:latin typeface="Times New Roman" panose="02020603050405020304" pitchFamily="18" charset="0"/>
                <a:ea typeface="微软雅黑" panose="020B0503020204020204" charset="-122"/>
                <a:cs typeface="Times New Roman" panose="02020603050405020304" pitchFamily="18" charset="0"/>
              </a:rPr>
              <a:t>matlab</a:t>
            </a:r>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plug-in, displayed using canvas control</a:t>
            </a:r>
          </a:p>
        </p:txBody>
      </p:sp>
      <p:sp>
        <p:nvSpPr>
          <p:cNvPr id="720" name="箭头: 下 719">
            <a:extLst>
              <a:ext uri="{FF2B5EF4-FFF2-40B4-BE49-F238E27FC236}">
                <a16:creationId xmlns:a16="http://schemas.microsoft.com/office/drawing/2014/main" id="{3BF47344-C735-F5FD-19E2-4DFA8DCB90C1}"/>
              </a:ext>
            </a:extLst>
          </p:cNvPr>
          <p:cNvSpPr/>
          <p:nvPr/>
        </p:nvSpPr>
        <p:spPr>
          <a:xfrm>
            <a:off x="5245831" y="27532518"/>
            <a:ext cx="584776" cy="708509"/>
          </a:xfrm>
          <a:prstGeom prst="downArrow">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1" name="箭头: 下 720">
            <a:extLst>
              <a:ext uri="{FF2B5EF4-FFF2-40B4-BE49-F238E27FC236}">
                <a16:creationId xmlns:a16="http://schemas.microsoft.com/office/drawing/2014/main" id="{F41A5340-FB62-A4EE-0666-633CB1E65AAD}"/>
              </a:ext>
            </a:extLst>
          </p:cNvPr>
          <p:cNvSpPr/>
          <p:nvPr/>
        </p:nvSpPr>
        <p:spPr>
          <a:xfrm>
            <a:off x="5234375" y="29637059"/>
            <a:ext cx="584776" cy="708509"/>
          </a:xfrm>
          <a:prstGeom prst="downArrow">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4" name="矩形: 圆角 723">
            <a:extLst>
              <a:ext uri="{FF2B5EF4-FFF2-40B4-BE49-F238E27FC236}">
                <a16:creationId xmlns:a16="http://schemas.microsoft.com/office/drawing/2014/main" id="{48306B92-D9C7-FB59-616B-D44E62831953}"/>
              </a:ext>
            </a:extLst>
          </p:cNvPr>
          <p:cNvSpPr/>
          <p:nvPr/>
        </p:nvSpPr>
        <p:spPr>
          <a:xfrm>
            <a:off x="719138" y="37163744"/>
            <a:ext cx="9646728" cy="1882465"/>
          </a:xfrm>
          <a:prstGeom prst="roundRect">
            <a:avLst>
              <a:gd name="adj" fmla="val 202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25" name="文本框 724">
            <a:extLst>
              <a:ext uri="{FF2B5EF4-FFF2-40B4-BE49-F238E27FC236}">
                <a16:creationId xmlns:a16="http://schemas.microsoft.com/office/drawing/2014/main" id="{93D5AB50-ED5C-3F8F-5AA4-B2C1F3622C36}"/>
              </a:ext>
            </a:extLst>
          </p:cNvPr>
          <p:cNvSpPr txBox="1"/>
          <p:nvPr/>
        </p:nvSpPr>
        <p:spPr>
          <a:xfrm>
            <a:off x="868844" y="37430371"/>
            <a:ext cx="9347315" cy="1323439"/>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4.</a:t>
            </a:r>
            <a:r>
              <a:rPr lang="zh-CN" altLang="en-US"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Visualization of EEG and EMG signals</a:t>
            </a:r>
            <a:endPar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0" name="图片 19">
            <a:extLst>
              <a:ext uri="{FF2B5EF4-FFF2-40B4-BE49-F238E27FC236}">
                <a16:creationId xmlns:a16="http://schemas.microsoft.com/office/drawing/2014/main" id="{B1273517-2604-3C25-5373-9E98C268F1A9}"/>
              </a:ext>
            </a:extLst>
          </p:cNvPr>
          <p:cNvPicPr>
            <a:picLocks noChangeAspect="1"/>
          </p:cNvPicPr>
          <p:nvPr/>
        </p:nvPicPr>
        <p:blipFill rotWithShape="1">
          <a:blip r:embed="rId20"/>
          <a:srcRect l="28760" t="7772" r="28680" b="14610"/>
          <a:stretch/>
        </p:blipFill>
        <p:spPr>
          <a:xfrm>
            <a:off x="11512764" y="26311541"/>
            <a:ext cx="10711901" cy="10371481"/>
          </a:xfrm>
          <a:prstGeom prst="roundRect">
            <a:avLst>
              <a:gd name="adj" fmla="val 2113"/>
            </a:avLst>
          </a:prstGeom>
          <a:ln>
            <a:noFill/>
          </a:ln>
          <a:effectLst/>
          <a:scene3d>
            <a:camera prst="orthographicFront"/>
            <a:lightRig rig="contrasting" dir="t">
              <a:rot lat="0" lon="0" rev="4200000"/>
            </a:lightRig>
          </a:scene3d>
          <a:sp3d prstMaterial="plastic">
            <a:contourClr>
              <a:srgbClr val="969696"/>
            </a:contourClr>
          </a:sp3d>
        </p:spPr>
      </p:pic>
      <p:sp>
        <p:nvSpPr>
          <p:cNvPr id="727" name="文本框 726">
            <a:extLst>
              <a:ext uri="{FF2B5EF4-FFF2-40B4-BE49-F238E27FC236}">
                <a16:creationId xmlns:a16="http://schemas.microsoft.com/office/drawing/2014/main" id="{BDFC05A1-6574-CEDF-4B47-082E44649F50}"/>
              </a:ext>
            </a:extLst>
          </p:cNvPr>
          <p:cNvSpPr txBox="1"/>
          <p:nvPr/>
        </p:nvSpPr>
        <p:spPr>
          <a:xfrm>
            <a:off x="11612981" y="37430371"/>
            <a:ext cx="10452362" cy="1323439"/>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5.</a:t>
            </a:r>
            <a:r>
              <a:rPr lang="zh-CN" altLang="en-US"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sz="4000" b="1" spc="200" noProof="0" dirty="0">
                <a:solidFill>
                  <a:srgbClr val="FFFFFF"/>
                </a:solidFill>
                <a:latin typeface="Times New Roman" panose="02020603050405020304" pitchFamily="18" charset="0"/>
                <a:ea typeface="微软雅黑" panose="020B0503020204020204" charset="-122"/>
                <a:cs typeface="Times New Roman" panose="02020603050405020304" pitchFamily="18" charset="0"/>
                <a:sym typeface="+mn-ea"/>
              </a:rPr>
              <a:t>Final monitoring system combining the GUI and the back-end</a:t>
            </a:r>
            <a:endPar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35" name="矩形: 圆角 734">
            <a:extLst>
              <a:ext uri="{FF2B5EF4-FFF2-40B4-BE49-F238E27FC236}">
                <a16:creationId xmlns:a16="http://schemas.microsoft.com/office/drawing/2014/main" id="{723EA227-79C2-3B66-374E-61614D5919A3}"/>
              </a:ext>
            </a:extLst>
          </p:cNvPr>
          <p:cNvSpPr/>
          <p:nvPr/>
        </p:nvSpPr>
        <p:spPr>
          <a:xfrm>
            <a:off x="23219616" y="26306917"/>
            <a:ext cx="8459522" cy="12739290"/>
          </a:xfrm>
          <a:prstGeom prst="roundRect">
            <a:avLst>
              <a:gd name="adj" fmla="val 4051"/>
            </a:avLst>
          </a:prstGeom>
          <a:solidFill>
            <a:srgbClr val="5A6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5400" dirty="0"/>
          </a:p>
        </p:txBody>
      </p:sp>
      <p:sp>
        <p:nvSpPr>
          <p:cNvPr id="736" name="文本框 735">
            <a:extLst>
              <a:ext uri="{FF2B5EF4-FFF2-40B4-BE49-F238E27FC236}">
                <a16:creationId xmlns:a16="http://schemas.microsoft.com/office/drawing/2014/main" id="{73A13BB3-00BD-EAFD-B92C-0776EE4145A1}"/>
              </a:ext>
            </a:extLst>
          </p:cNvPr>
          <p:cNvSpPr txBox="1"/>
          <p:nvPr/>
        </p:nvSpPr>
        <p:spPr>
          <a:xfrm>
            <a:off x="23469353" y="26356488"/>
            <a:ext cx="7929475" cy="12772727"/>
          </a:xfrm>
          <a:prstGeom prst="rect">
            <a:avLst/>
          </a:prstGeom>
          <a:noFill/>
        </p:spPr>
        <p:txBody>
          <a:bodyPr wrap="square" rtlCol="0">
            <a:spAutoFit/>
          </a:bodyPr>
          <a:lstStyle/>
          <a:p>
            <a:pPr algn="ctr"/>
            <a:r>
              <a:rPr lang="en-US" altLang="zh-CN" sz="40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DISCUSSION</a:t>
            </a: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Q</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Why is the left upper limb the most correct?</a:t>
            </a: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Our subjects were basically left-handed, so the upper left part had the least amount of force. Based on these facts, we can make a hypothesis: </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the less forceful the limbs, the more different the EMG signal is, so that the </a:t>
            </a:r>
            <a:r>
              <a:rPr lang="en-US" altLang="zh-CN" sz="2400" b="1" spc="130" dirty="0" err="1">
                <a:solidFill>
                  <a:schemeClr val="bg1"/>
                </a:solidFill>
                <a:latin typeface="Times New Roman" panose="02020603050405020304" pitchFamily="18" charset="0"/>
                <a:ea typeface="微软雅黑" panose="020B0503020204020204" charset="-122"/>
                <a:cs typeface="Times New Roman" panose="02020603050405020304" pitchFamily="18" charset="0"/>
              </a:rPr>
              <a:t>diognosis</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is more accurate.</a:t>
            </a:r>
          </a:p>
          <a:p>
            <a:pPr algn="just"/>
            <a:endPar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Q</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Does the fact that the CNN model ultimately uses upper left EMG data as input suggest that EEG is not important?</a:t>
            </a: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All of our data are from healthy people, so their EEG signals is not significantly different. However, the brain structure of stroke patients is significantly damaged and their EEG signals are significantly different. </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EEG signals are still very important for patients with structural changes in the brain.</a:t>
            </a:r>
          </a:p>
          <a:p>
            <a:pPr algn="just"/>
            <a:endPar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Q</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Why do we need to acquire 32 channels of EEG signals</a:t>
            </a:r>
            <a:r>
              <a:rPr lang="zh-CN" altLang="en-US"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t>
            </a: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If there are too few channels, we may lose information. If there are too many channels, the economic cost will be much higher.</a:t>
            </a:r>
          </a:p>
          <a:p>
            <a:pPr algn="just"/>
            <a:endPar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p>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Q</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What will be the follow-up of this work? </a:t>
            </a:r>
          </a:p>
          <a:p>
            <a:pPr algn="just"/>
            <a:r>
              <a:rPr lang="en-US" altLang="zh-CN" sz="32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A</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First</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The design of the experimental paradigm could be more detailed, allowing for more standardized data collection. </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Second</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The accuracy of the model can be improved if the number of data sets can be improved. </a:t>
            </a:r>
            <a:r>
              <a:rPr lang="en-US" altLang="zh-CN" sz="2400" b="1"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Third</a:t>
            </a:r>
            <a:r>
              <a:rPr lang="en-US" altLang="zh-CN" sz="2400"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 Combining more parameters to assess the subject's limbic motor function, such as rSO</a:t>
            </a:r>
            <a:r>
              <a:rPr lang="en-US" altLang="zh-CN" spc="130" dirty="0">
                <a:solidFill>
                  <a:schemeClr val="bg1"/>
                </a:solidFill>
                <a:latin typeface="Times New Roman" panose="02020603050405020304" pitchFamily="18" charset="0"/>
                <a:ea typeface="微软雅黑" panose="020B0503020204020204" charset="-122"/>
                <a:cs typeface="Times New Roman" panose="02020603050405020304" pitchFamily="18" charset="0"/>
              </a:rPr>
              <a:t>2</a:t>
            </a:r>
          </a:p>
        </p:txBody>
      </p:sp>
      <p:sp>
        <p:nvSpPr>
          <p:cNvPr id="767" name="文本框 766">
            <a:extLst>
              <a:ext uri="{FF2B5EF4-FFF2-40B4-BE49-F238E27FC236}">
                <a16:creationId xmlns:a16="http://schemas.microsoft.com/office/drawing/2014/main" id="{3D353708-A3B5-1B69-2EF6-D4DBAABE306F}"/>
              </a:ext>
            </a:extLst>
          </p:cNvPr>
          <p:cNvSpPr txBox="1"/>
          <p:nvPr/>
        </p:nvSpPr>
        <p:spPr>
          <a:xfrm>
            <a:off x="26339962" y="42725765"/>
            <a:ext cx="6618831" cy="338554"/>
          </a:xfrm>
          <a:prstGeom prst="rect">
            <a:avLst/>
          </a:prstGeom>
          <a:noFill/>
        </p:spPr>
        <p:txBody>
          <a:bodyPr wrap="square" rtlCol="0">
            <a:spAutoFit/>
          </a:bodyPr>
          <a:lstStyle/>
          <a:p>
            <a:pPr algn="ctr"/>
            <a:r>
              <a:rPr lang="en-US" altLang="zh-CN" sz="1600" b="1" spc="130" dirty="0">
                <a:solidFill>
                  <a:schemeClr val="bg1">
                    <a:lumMod val="65000"/>
                  </a:schemeClr>
                </a:solidFill>
                <a:latin typeface="Times New Roman" panose="02020603050405020304" pitchFamily="18" charset="0"/>
                <a:ea typeface="微软雅黑" panose="020B0503020204020204" charset="-122"/>
                <a:cs typeface="Times New Roman" panose="02020603050405020304" pitchFamily="18" charset="0"/>
              </a:rPr>
              <a:t>Design by </a:t>
            </a:r>
            <a:r>
              <a:rPr lang="en-US" altLang="zh-CN" sz="1600" b="1" spc="130" dirty="0" err="1">
                <a:solidFill>
                  <a:schemeClr val="bg1">
                    <a:lumMod val="65000"/>
                  </a:schemeClr>
                </a:solidFill>
                <a:latin typeface="Times New Roman" panose="02020603050405020304" pitchFamily="18" charset="0"/>
                <a:ea typeface="微软雅黑" panose="020B0503020204020204" charset="-122"/>
                <a:cs typeface="Times New Roman" panose="02020603050405020304" pitchFamily="18" charset="0"/>
              </a:rPr>
              <a:t>Haoquan</a:t>
            </a:r>
            <a:r>
              <a:rPr lang="en-US" altLang="zh-CN" sz="1600" b="1" spc="130" dirty="0">
                <a:solidFill>
                  <a:schemeClr val="bg1">
                    <a:lumMod val="65000"/>
                  </a:schemeClr>
                </a:solidFill>
                <a:latin typeface="Times New Roman" panose="02020603050405020304" pitchFamily="18" charset="0"/>
                <a:ea typeface="微软雅黑" panose="020B0503020204020204" charset="-122"/>
                <a:cs typeface="Times New Roman" panose="02020603050405020304" pitchFamily="18" charset="0"/>
              </a:rPr>
              <a:t> Zhang</a:t>
            </a:r>
          </a:p>
        </p:txBody>
      </p:sp>
    </p:spTree>
    <p:custDataLst>
      <p:tags r:id="rId1"/>
    </p:custDataLst>
    <p:extLst>
      <p:ext uri="{BB962C8B-B14F-4D97-AF65-F5344CB8AC3E}">
        <p14:creationId xmlns:p14="http://schemas.microsoft.com/office/powerpoint/2010/main" val="149892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401024;#40102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2969</TotalTime>
  <Words>542</Words>
  <Application>Microsoft Office PowerPoint</Application>
  <PresentationFormat>自定义</PresentationFormat>
  <Paragraphs>48</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Arial</vt:lpstr>
      <vt:lpstr>Calibri</vt:lpstr>
      <vt:lpstr>Calibri Light</vt:lpstr>
      <vt:lpstr>Times New Roman</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HAOQUAN</dc:creator>
  <cp:lastModifiedBy>ZHANG HAOQUAN</cp:lastModifiedBy>
  <cp:revision>17</cp:revision>
  <dcterms:created xsi:type="dcterms:W3CDTF">2022-06-10T10:32:23Z</dcterms:created>
  <dcterms:modified xsi:type="dcterms:W3CDTF">2022-07-03T09:05:56Z</dcterms:modified>
</cp:coreProperties>
</file>